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7" r:id="rId1"/>
  </p:sldMasterIdLst>
  <p:sldIdLst>
    <p:sldId id="256" r:id="rId2"/>
    <p:sldId id="258" r:id="rId3"/>
    <p:sldId id="257" r:id="rId4"/>
    <p:sldId id="262" r:id="rId5"/>
    <p:sldId id="263" r:id="rId6"/>
    <p:sldId id="264" r:id="rId7"/>
    <p:sldId id="265" r:id="rId8"/>
    <p:sldId id="261" r:id="rId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6A3F04-4264-4515-A101-7918A264655F}" v="588" dt="2022-11-29T19:48:19.486"/>
    <p1510:client id="{FE26AAFC-ABA6-1ED3-A76C-8029BF1C5C97}" v="8" dt="2022-12-02T14:10:04.3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7" d="100"/>
          <a:sy n="77" d="100"/>
        </p:scale>
        <p:origin x="-90" y="-78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5A10580-AD31-4B8F-8448-55A666AC1725}"/>
              </a:ext>
            </a:extLst>
          </p:cNvPr>
          <p:cNvSpPr>
            <a:spLocks noGrp="1"/>
          </p:cNvSpPr>
          <p:nvPr>
            <p:ph type="dt" sz="half" idx="10"/>
          </p:nvPr>
        </p:nvSpPr>
        <p:spPr/>
        <p:txBody>
          <a:bodyPr/>
          <a:lstStyle/>
          <a:p>
            <a:fld id="{0DAF61AA-5A98-4049-A93E-477E5505141A}" type="datetimeFigureOut">
              <a:rPr lang="en-US" smtClean="0"/>
              <a:pPr/>
              <a:t>12/21/2022</a:t>
            </a:fld>
            <a:endParaRPr lang="en-US" dirty="0"/>
          </a:p>
        </p:txBody>
      </p:sp>
      <p:sp>
        <p:nvSpPr>
          <p:cNvPr id="5" name="Footer Placeholder 4">
            <a:extLst>
              <a:ext uri="{FF2B5EF4-FFF2-40B4-BE49-F238E27FC236}">
                <a16:creationId xmlns:a16="http://schemas.microsoft.com/office/drawing/2014/main" xmlns=""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972AF1B-1868-4C05-B6C3-9EBF29A50ADD}"/>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xmlns="" val="3252691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780919F-FDDD-42FB-8422-A0665D558D00}"/>
              </a:ext>
            </a:extLst>
          </p:cNvPr>
          <p:cNvSpPr>
            <a:spLocks noGrp="1"/>
          </p:cNvSpPr>
          <p:nvPr>
            <p:ph type="dt" sz="half" idx="10"/>
          </p:nvPr>
        </p:nvSpPr>
        <p:spPr/>
        <p:txBody>
          <a:bodyPr/>
          <a:lstStyle/>
          <a:p>
            <a:fld id="{0DAF61AA-5A98-4049-A93E-477E5505141A}" type="datetimeFigureOut">
              <a:rPr lang="en-US" smtClean="0"/>
              <a:pPr/>
              <a:t>12/21/2022</a:t>
            </a:fld>
            <a:endParaRPr lang="en-US"/>
          </a:p>
        </p:txBody>
      </p:sp>
      <p:sp>
        <p:nvSpPr>
          <p:cNvPr id="5" name="Footer Placeholder 4">
            <a:extLst>
              <a:ext uri="{FF2B5EF4-FFF2-40B4-BE49-F238E27FC236}">
                <a16:creationId xmlns:a16="http://schemas.microsoft.com/office/drawing/2014/main" xmlns=""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59CC230-78B7-487B-9C95-CB00868F6F1F}"/>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xmlns="" val="4237759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6846397-BBD2-4426-B1F5-FD6EA3CDC866}"/>
              </a:ext>
            </a:extLst>
          </p:cNvPr>
          <p:cNvSpPr>
            <a:spLocks noGrp="1"/>
          </p:cNvSpPr>
          <p:nvPr>
            <p:ph type="dt" sz="half" idx="10"/>
          </p:nvPr>
        </p:nvSpPr>
        <p:spPr/>
        <p:txBody>
          <a:bodyPr/>
          <a:lstStyle/>
          <a:p>
            <a:fld id="{0DAF61AA-5A98-4049-A93E-477E5505141A}" type="datetimeFigureOut">
              <a:rPr lang="en-US" smtClean="0"/>
              <a:pPr/>
              <a:t>12/21/2022</a:t>
            </a:fld>
            <a:endParaRPr lang="en-US"/>
          </a:p>
        </p:txBody>
      </p:sp>
      <p:sp>
        <p:nvSpPr>
          <p:cNvPr id="5" name="Footer Placeholder 4">
            <a:extLst>
              <a:ext uri="{FF2B5EF4-FFF2-40B4-BE49-F238E27FC236}">
                <a16:creationId xmlns:a16="http://schemas.microsoft.com/office/drawing/2014/main" xmlns=""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EB28C61-59FE-44D6-A7D6-AAD292232778}"/>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xmlns="" val="3210733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A4A3A50-B922-45BE-945D-7ED3EBD83F7C}"/>
              </a:ext>
            </a:extLst>
          </p:cNvPr>
          <p:cNvSpPr>
            <a:spLocks noGrp="1"/>
          </p:cNvSpPr>
          <p:nvPr>
            <p:ph type="dt" sz="half" idx="10"/>
          </p:nvPr>
        </p:nvSpPr>
        <p:spPr/>
        <p:txBody>
          <a:bodyPr/>
          <a:lstStyle/>
          <a:p>
            <a:fld id="{0DAF61AA-5A98-4049-A93E-477E5505141A}" type="datetimeFigureOut">
              <a:rPr lang="en-US" smtClean="0"/>
              <a:pPr/>
              <a:t>12/21/2022</a:t>
            </a:fld>
            <a:endParaRPr lang="en-US"/>
          </a:p>
        </p:txBody>
      </p:sp>
      <p:sp>
        <p:nvSpPr>
          <p:cNvPr id="5" name="Footer Placeholder 4">
            <a:extLst>
              <a:ext uri="{FF2B5EF4-FFF2-40B4-BE49-F238E27FC236}">
                <a16:creationId xmlns:a16="http://schemas.microsoft.com/office/drawing/2014/main" xmlns=""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E643084-C669-4FDF-87D4-F22D36BB827D}"/>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xmlns="" val="734194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2FCA372-3F42-4113-A73B-5FDCF93CB5BC}"/>
              </a:ext>
            </a:extLst>
          </p:cNvPr>
          <p:cNvSpPr>
            <a:spLocks noGrp="1"/>
          </p:cNvSpPr>
          <p:nvPr>
            <p:ph type="dt" sz="half" idx="10"/>
          </p:nvPr>
        </p:nvSpPr>
        <p:spPr/>
        <p:txBody>
          <a:bodyPr/>
          <a:lstStyle/>
          <a:p>
            <a:fld id="{0DAF61AA-5A98-4049-A93E-477E5505141A}" type="datetimeFigureOut">
              <a:rPr lang="en-US" smtClean="0"/>
              <a:pPr/>
              <a:t>12/21/2022</a:t>
            </a:fld>
            <a:endParaRPr lang="en-US"/>
          </a:p>
        </p:txBody>
      </p:sp>
      <p:sp>
        <p:nvSpPr>
          <p:cNvPr id="5" name="Footer Placeholder 4">
            <a:extLst>
              <a:ext uri="{FF2B5EF4-FFF2-40B4-BE49-F238E27FC236}">
                <a16:creationId xmlns:a16="http://schemas.microsoft.com/office/drawing/2014/main" xmlns=""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F1B83D8-FD42-44FF-AA20-944A519CC0B2}"/>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xmlns="" val="3655379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C074146-2374-4321-AEBB-3E9B09D7796D}"/>
              </a:ext>
            </a:extLst>
          </p:cNvPr>
          <p:cNvSpPr>
            <a:spLocks noGrp="1"/>
          </p:cNvSpPr>
          <p:nvPr>
            <p:ph type="dt" sz="half" idx="10"/>
          </p:nvPr>
        </p:nvSpPr>
        <p:spPr/>
        <p:txBody>
          <a:bodyPr/>
          <a:lstStyle/>
          <a:p>
            <a:fld id="{0DAF61AA-5A98-4049-A93E-477E5505141A}" type="datetimeFigureOut">
              <a:rPr lang="en-US" smtClean="0"/>
              <a:pPr/>
              <a:t>12/21/2022</a:t>
            </a:fld>
            <a:endParaRPr lang="en-US"/>
          </a:p>
        </p:txBody>
      </p:sp>
      <p:sp>
        <p:nvSpPr>
          <p:cNvPr id="6" name="Footer Placeholder 5">
            <a:extLst>
              <a:ext uri="{FF2B5EF4-FFF2-40B4-BE49-F238E27FC236}">
                <a16:creationId xmlns:a16="http://schemas.microsoft.com/office/drawing/2014/main" xmlns=""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44AD585-B83C-4ECF-AF42-8DDF6996B79D}"/>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xmlns="" val="720577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482A6EB-0285-4FA4-A00C-A7F716084FD3}"/>
              </a:ext>
            </a:extLst>
          </p:cNvPr>
          <p:cNvSpPr>
            <a:spLocks noGrp="1"/>
          </p:cNvSpPr>
          <p:nvPr>
            <p:ph type="dt" sz="half" idx="10"/>
          </p:nvPr>
        </p:nvSpPr>
        <p:spPr/>
        <p:txBody>
          <a:bodyPr/>
          <a:lstStyle/>
          <a:p>
            <a:fld id="{0DAF61AA-5A98-4049-A93E-477E5505141A}" type="datetimeFigureOut">
              <a:rPr lang="en-US" smtClean="0"/>
              <a:pPr/>
              <a:t>12/21/2022</a:t>
            </a:fld>
            <a:endParaRPr lang="en-US"/>
          </a:p>
        </p:txBody>
      </p:sp>
      <p:sp>
        <p:nvSpPr>
          <p:cNvPr id="8" name="Footer Placeholder 7">
            <a:extLst>
              <a:ext uri="{FF2B5EF4-FFF2-40B4-BE49-F238E27FC236}">
                <a16:creationId xmlns:a16="http://schemas.microsoft.com/office/drawing/2014/main" xmlns=""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55EC9E6-6FF1-4541-9CB1-A2FF9D852169}"/>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xmlns="" val="2727182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572C8E6-49D6-46A5-8DC3-B0D8E683C9CB}"/>
              </a:ext>
            </a:extLst>
          </p:cNvPr>
          <p:cNvSpPr>
            <a:spLocks noGrp="1"/>
          </p:cNvSpPr>
          <p:nvPr>
            <p:ph type="dt" sz="half" idx="10"/>
          </p:nvPr>
        </p:nvSpPr>
        <p:spPr/>
        <p:txBody>
          <a:bodyPr/>
          <a:lstStyle/>
          <a:p>
            <a:fld id="{0DAF61AA-5A98-4049-A93E-477E5505141A}" type="datetimeFigureOut">
              <a:rPr lang="en-US" smtClean="0"/>
              <a:pPr/>
              <a:t>12/21/2022</a:t>
            </a:fld>
            <a:endParaRPr lang="en-US"/>
          </a:p>
        </p:txBody>
      </p:sp>
      <p:sp>
        <p:nvSpPr>
          <p:cNvPr id="4" name="Footer Placeholder 3">
            <a:extLst>
              <a:ext uri="{FF2B5EF4-FFF2-40B4-BE49-F238E27FC236}">
                <a16:creationId xmlns:a16="http://schemas.microsoft.com/office/drawing/2014/main" xmlns=""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0EA5FF79-61B6-4693-8547-95B1F2F7A194}"/>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xmlns="" val="81427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FBDCB94-13E9-41CB-88F0-D30A1791DCBA}"/>
              </a:ext>
            </a:extLst>
          </p:cNvPr>
          <p:cNvSpPr>
            <a:spLocks noGrp="1"/>
          </p:cNvSpPr>
          <p:nvPr>
            <p:ph type="dt" sz="half" idx="10"/>
          </p:nvPr>
        </p:nvSpPr>
        <p:spPr/>
        <p:txBody>
          <a:bodyPr/>
          <a:lstStyle/>
          <a:p>
            <a:fld id="{0DAF61AA-5A98-4049-A93E-477E5505141A}" type="datetimeFigureOut">
              <a:rPr lang="en-US" smtClean="0"/>
              <a:pPr/>
              <a:t>12/21/2022</a:t>
            </a:fld>
            <a:endParaRPr lang="en-US"/>
          </a:p>
        </p:txBody>
      </p:sp>
      <p:sp>
        <p:nvSpPr>
          <p:cNvPr id="3" name="Footer Placeholder 2">
            <a:extLst>
              <a:ext uri="{FF2B5EF4-FFF2-40B4-BE49-F238E27FC236}">
                <a16:creationId xmlns:a16="http://schemas.microsoft.com/office/drawing/2014/main" xmlns=""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9B2A2ACD-17F3-4C16-8E77-86EC92CCD552}"/>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xmlns="" val="3404244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9EED06C-E016-489C-8863-EA1BE998BC48}"/>
              </a:ext>
            </a:extLst>
          </p:cNvPr>
          <p:cNvSpPr>
            <a:spLocks noGrp="1"/>
          </p:cNvSpPr>
          <p:nvPr>
            <p:ph type="dt" sz="half" idx="10"/>
          </p:nvPr>
        </p:nvSpPr>
        <p:spPr/>
        <p:txBody>
          <a:bodyPr/>
          <a:lstStyle/>
          <a:p>
            <a:fld id="{0DAF61AA-5A98-4049-A93E-477E5505141A}" type="datetimeFigureOut">
              <a:rPr lang="en-US" smtClean="0"/>
              <a:pPr/>
              <a:t>12/21/2022</a:t>
            </a:fld>
            <a:endParaRPr lang="en-US"/>
          </a:p>
        </p:txBody>
      </p:sp>
      <p:sp>
        <p:nvSpPr>
          <p:cNvPr id="6" name="Footer Placeholder 5">
            <a:extLst>
              <a:ext uri="{FF2B5EF4-FFF2-40B4-BE49-F238E27FC236}">
                <a16:creationId xmlns:a16="http://schemas.microsoft.com/office/drawing/2014/main" xmlns=""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742C61A-B326-40A7-A286-90D0544BBC34}"/>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xmlns="" val="4037288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1A5C400-0D13-495F-8C4E-EC3CDF5F22AF}"/>
              </a:ext>
            </a:extLst>
          </p:cNvPr>
          <p:cNvSpPr>
            <a:spLocks noGrp="1"/>
          </p:cNvSpPr>
          <p:nvPr>
            <p:ph type="dt" sz="half" idx="10"/>
          </p:nvPr>
        </p:nvSpPr>
        <p:spPr/>
        <p:txBody>
          <a:bodyPr/>
          <a:lstStyle/>
          <a:p>
            <a:fld id="{0DAF61AA-5A98-4049-A93E-477E5505141A}" type="datetimeFigureOut">
              <a:rPr lang="en-US" smtClean="0"/>
              <a:pPr/>
              <a:t>12/21/2022</a:t>
            </a:fld>
            <a:endParaRPr lang="en-US"/>
          </a:p>
        </p:txBody>
      </p:sp>
      <p:sp>
        <p:nvSpPr>
          <p:cNvPr id="6" name="Footer Placeholder 5">
            <a:extLst>
              <a:ext uri="{FF2B5EF4-FFF2-40B4-BE49-F238E27FC236}">
                <a16:creationId xmlns:a16="http://schemas.microsoft.com/office/drawing/2014/main" xmlns=""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294276C-2BD2-4C4F-AC04-DD3D73768A5D}"/>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xmlns="" val="2436667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xmlns=""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xmlns=""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xmlns=""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xmlns=""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xmlns=""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xmlns=""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xmlns=""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xmlns=""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xmlns=""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xmlns=""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xmlns=""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xmlns=""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xmlns=""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xmlns=""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xmlns=""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xmlns=""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xmlns=""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xmlns=""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xmlns=""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xmlns=""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12/21/2022</a:t>
            </a:fld>
            <a:endParaRPr lang="en-US" dirty="0"/>
          </a:p>
        </p:txBody>
      </p:sp>
      <p:sp>
        <p:nvSpPr>
          <p:cNvPr id="5" name="Footer Placeholder 4">
            <a:extLst>
              <a:ext uri="{FF2B5EF4-FFF2-40B4-BE49-F238E27FC236}">
                <a16:creationId xmlns:a16="http://schemas.microsoft.com/office/drawing/2014/main" xmlns=""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xmlns=""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xmlns="" val="1997024963"/>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0" r:id="rId6"/>
    <p:sldLayoutId id="2147483866" r:id="rId7"/>
    <p:sldLayoutId id="2147483867" r:id="rId8"/>
    <p:sldLayoutId id="2147483868" r:id="rId9"/>
    <p:sldLayoutId id="2147483869" r:id="rId10"/>
    <p:sldLayoutId id="2147483871"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aniaksiazka.pl/ksiazki-dla-kobiet-literatura-obyczajowa-c-88_141.html" TargetMode="External"/><Relationship Id="rId2" Type="http://schemas.openxmlformats.org/officeDocument/2006/relationships/hyperlink" Target="https://www.taniaksiazka.pl/bestsellery"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hyperlink" Target="https://lubimyczytac.pl/ksiazka/4958274/beach-read-wakacyjny-romans" TargetMode="External"/><Relationship Id="rId2" Type="http://schemas.openxmlformats.org/officeDocument/2006/relationships/hyperlink" Target="https://www.empik.com/beach-read-henry-emily,p1266859292,ksiazka-p" TargetMode="External"/><Relationship Id="rId1" Type="http://schemas.openxmlformats.org/officeDocument/2006/relationships/slideLayout" Target="../slideLayouts/slideLayout7.xml"/><Relationship Id="rId6" Type="http://schemas.openxmlformats.org/officeDocument/2006/relationships/hyperlink" Target="https://www.taniaksiazka.pl/wladczyni-dusz-adalyn-grace-p-1666327.html" TargetMode="External"/><Relationship Id="rId5" Type="http://schemas.openxmlformats.org/officeDocument/2006/relationships/hyperlink" Target="https://www.taniaksiazka.pl/flip-trick-amo-jones-p-1699957.html" TargetMode="External"/><Relationship Id="rId4" Type="http://schemas.openxmlformats.org/officeDocument/2006/relationships/hyperlink" Target="https://www.taniaksiazka.pl/ksiazka/wszystkie-nasze-obietnice-colleen-hoover?q=wszystkie+nasze+obietnice&amp;sgtype=prodoneco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3" name="Rectangle 120">
            <a:extLst>
              <a:ext uri="{FF2B5EF4-FFF2-40B4-BE49-F238E27FC236}">
                <a16:creationId xmlns:a16="http://schemas.microsoft.com/office/drawing/2014/main" xmlns="" id="{3A6C273A-38F2-4D34-98BF-47B248862B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74" name="Rectangle 122">
            <a:extLst>
              <a:ext uri="{FF2B5EF4-FFF2-40B4-BE49-F238E27FC236}">
                <a16:creationId xmlns:a16="http://schemas.microsoft.com/office/drawing/2014/main" xmlns="" id="{2E2CF659-EE5D-432C-B47F-10AC4A48A3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75" name="Footer Placeholder 42">
            <a:extLst>
              <a:ext uri="{FF2B5EF4-FFF2-40B4-BE49-F238E27FC236}">
                <a16:creationId xmlns:a16="http://schemas.microsoft.com/office/drawing/2014/main" xmlns="" id="{03E51277-1095-412F-913B-8FA8021AA626}"/>
              </a:ext>
              <a:ext uri="{C183D7F6-B498-43B3-948B-1728B52AA6E4}">
                <adec:decorative xmlns:adec="http://schemas.microsoft.com/office/drawing/2017/decorative" xmlns=""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cap="all" spc="200">
              <a:latin typeface="Segoe UI Semilight" panose="020B0402040204020203" pitchFamily="34" charset="0"/>
              <a:cs typeface="Segoe UI Semilight" panose="020B0402040204020203" pitchFamily="34" charset="0"/>
            </a:endParaRPr>
          </a:p>
        </p:txBody>
      </p:sp>
      <p:grpSp>
        <p:nvGrpSpPr>
          <p:cNvPr id="176" name="Top Left">
            <a:extLst>
              <a:ext uri="{FF2B5EF4-FFF2-40B4-BE49-F238E27FC236}">
                <a16:creationId xmlns:a16="http://schemas.microsoft.com/office/drawing/2014/main" xmlns="" id="{FC280B3D-FC68-4DDC-950C-506B5C6838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3087"/>
            <a:ext cx="7921775" cy="6887020"/>
            <a:chOff x="0" y="-3087"/>
            <a:chExt cx="7921775" cy="6887020"/>
          </a:xfrm>
        </p:grpSpPr>
        <p:sp>
          <p:nvSpPr>
            <p:cNvPr id="128" name="Freeform: Shape 127">
              <a:extLst>
                <a:ext uri="{FF2B5EF4-FFF2-40B4-BE49-F238E27FC236}">
                  <a16:creationId xmlns:a16="http://schemas.microsoft.com/office/drawing/2014/main" xmlns="" id="{4EA2AE61-06D9-484D-8DD1-BACA157CCA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lumMod val="65000"/>
                    <a:lumOff val="35000"/>
                  </a:schemeClr>
                </a:solidFill>
                <a:latin typeface="AvenirNext LT Pro Medium" panose="020B0504020202020204" pitchFamily="34" charset="0"/>
              </a:endParaRPr>
            </a:p>
          </p:txBody>
        </p:sp>
        <p:sp>
          <p:nvSpPr>
            <p:cNvPr id="129" name="Freeform: Shape 128">
              <a:extLst>
                <a:ext uri="{FF2B5EF4-FFF2-40B4-BE49-F238E27FC236}">
                  <a16:creationId xmlns:a16="http://schemas.microsoft.com/office/drawing/2014/main" xmlns="" id="{712269F1-E4D6-4EEB-8A0F-059FAFC408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470919" y="61392"/>
              <a:ext cx="4450856" cy="6822541"/>
            </a:xfrm>
            <a:custGeom>
              <a:avLst/>
              <a:gdLst>
                <a:gd name="connsiteX0" fmla="*/ 545711 w 2478714"/>
                <a:gd name="connsiteY0" fmla="*/ 3799523 h 3799522"/>
                <a:gd name="connsiteX1" fmla="*/ 280820 w 2478714"/>
                <a:gd name="connsiteY1" fmla="*/ 3178874 h 3799522"/>
                <a:gd name="connsiteX2" fmla="*/ 43076 w 2478714"/>
                <a:gd name="connsiteY2" fmla="*/ 2663762 h 3799522"/>
                <a:gd name="connsiteX3" fmla="*/ 3167 w 2478714"/>
                <a:gd name="connsiteY3" fmla="*/ 2344769 h 3799522"/>
                <a:gd name="connsiteX4" fmla="*/ 117943 w 2478714"/>
                <a:gd name="connsiteY4" fmla="*/ 1976723 h 3799522"/>
                <a:gd name="connsiteX5" fmla="*/ 224242 w 2478714"/>
                <a:gd name="connsiteY5" fmla="*/ 1744123 h 3799522"/>
                <a:gd name="connsiteX6" fmla="*/ 447222 w 2478714"/>
                <a:gd name="connsiteY6" fmla="*/ 1569244 h 3799522"/>
                <a:gd name="connsiteX7" fmla="*/ 708588 w 2478714"/>
                <a:gd name="connsiteY7" fmla="*/ 1598295 h 3799522"/>
                <a:gd name="connsiteX8" fmla="*/ 1024532 w 2478714"/>
                <a:gd name="connsiteY8" fmla="*/ 1741837 h 3799522"/>
                <a:gd name="connsiteX9" fmla="*/ 1538692 w 2478714"/>
                <a:gd name="connsiteY9" fmla="*/ 1773460 h 3799522"/>
                <a:gd name="connsiteX10" fmla="*/ 1869019 w 2478714"/>
                <a:gd name="connsiteY10" fmla="*/ 1650016 h 3799522"/>
                <a:gd name="connsiteX11" fmla="*/ 2124670 w 2478714"/>
                <a:gd name="connsiteY11" fmla="*/ 1515047 h 3799522"/>
                <a:gd name="connsiteX12" fmla="*/ 2334410 w 2478714"/>
                <a:gd name="connsiteY12" fmla="*/ 1305401 h 3799522"/>
                <a:gd name="connsiteX13" fmla="*/ 2430232 w 2478714"/>
                <a:gd name="connsiteY13" fmla="*/ 933164 h 3799522"/>
                <a:gd name="connsiteX14" fmla="*/ 2430232 w 2478714"/>
                <a:gd name="connsiteY14" fmla="*/ 571786 h 3799522"/>
                <a:gd name="connsiteX15" fmla="*/ 2445472 w 2478714"/>
                <a:gd name="connsiteY15" fmla="*/ 315659 h 3799522"/>
                <a:gd name="connsiteX16" fmla="*/ 2478714 w 2478714"/>
                <a:gd name="connsiteY16" fmla="*/ 0 h 3799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8714" h="3799522">
                  <a:moveTo>
                    <a:pt x="545711" y="3799523"/>
                  </a:moveTo>
                  <a:cubicBezTo>
                    <a:pt x="492847" y="3532346"/>
                    <a:pt x="330541" y="3270313"/>
                    <a:pt x="280820" y="3178874"/>
                  </a:cubicBezTo>
                  <a:cubicBezTo>
                    <a:pt x="190047" y="3012281"/>
                    <a:pt x="98988" y="2844832"/>
                    <a:pt x="43076" y="2663762"/>
                  </a:cubicBezTo>
                  <a:cubicBezTo>
                    <a:pt x="11072" y="2560130"/>
                    <a:pt x="-7882" y="2452402"/>
                    <a:pt x="3167" y="2344769"/>
                  </a:cubicBezTo>
                  <a:cubicBezTo>
                    <a:pt x="16311" y="2216468"/>
                    <a:pt x="71175" y="2097310"/>
                    <a:pt x="117943" y="1976723"/>
                  </a:cubicBezTo>
                  <a:cubicBezTo>
                    <a:pt x="148899" y="1896904"/>
                    <a:pt x="177569" y="1815751"/>
                    <a:pt x="224242" y="1744123"/>
                  </a:cubicBezTo>
                  <a:cubicBezTo>
                    <a:pt x="277677" y="1662017"/>
                    <a:pt x="352829" y="1593437"/>
                    <a:pt x="447222" y="1569244"/>
                  </a:cubicBezTo>
                  <a:cubicBezTo>
                    <a:pt x="534090" y="1547051"/>
                    <a:pt x="624387" y="1565910"/>
                    <a:pt x="708588" y="1598295"/>
                  </a:cubicBezTo>
                  <a:cubicBezTo>
                    <a:pt x="816697" y="1640015"/>
                    <a:pt x="915948" y="1701546"/>
                    <a:pt x="1024532" y="1741837"/>
                  </a:cubicBezTo>
                  <a:cubicBezTo>
                    <a:pt x="1188743" y="1802797"/>
                    <a:pt x="1367814" y="1811750"/>
                    <a:pt x="1538692" y="1773460"/>
                  </a:cubicBezTo>
                  <a:cubicBezTo>
                    <a:pt x="1653659" y="1747647"/>
                    <a:pt x="1761863" y="1699355"/>
                    <a:pt x="1869019" y="1650016"/>
                  </a:cubicBezTo>
                  <a:cubicBezTo>
                    <a:pt x="1956744" y="1609630"/>
                    <a:pt x="2044279" y="1568291"/>
                    <a:pt x="2124670" y="1515047"/>
                  </a:cubicBezTo>
                  <a:cubicBezTo>
                    <a:pt x="2208204" y="1459706"/>
                    <a:pt x="2282976" y="1391222"/>
                    <a:pt x="2334410" y="1305401"/>
                  </a:cubicBezTo>
                  <a:cubicBezTo>
                    <a:pt x="2401181" y="1194054"/>
                    <a:pt x="2423565" y="1063276"/>
                    <a:pt x="2430232" y="933164"/>
                  </a:cubicBezTo>
                  <a:cubicBezTo>
                    <a:pt x="2436423" y="812864"/>
                    <a:pt x="2428517" y="692277"/>
                    <a:pt x="2430232" y="571786"/>
                  </a:cubicBezTo>
                  <a:cubicBezTo>
                    <a:pt x="2431470" y="486251"/>
                    <a:pt x="2438233" y="400907"/>
                    <a:pt x="2445472" y="315659"/>
                  </a:cubicBezTo>
                  <a:cubicBezTo>
                    <a:pt x="2454426" y="210217"/>
                    <a:pt x="2463284" y="104680"/>
                    <a:pt x="2478714" y="0"/>
                  </a:cubicBezTo>
                </a:path>
              </a:pathLst>
            </a:custGeom>
            <a:noFill/>
            <a:ln w="9525" cap="rnd">
              <a:solidFill>
                <a:schemeClr val="accent2">
                  <a:alpha val="35000"/>
                </a:schemeClr>
              </a:solidFill>
              <a:prstDash val="lgDash"/>
              <a:round/>
            </a:ln>
          </p:spPr>
          <p:txBody>
            <a:bodyPr rtlCol="0" anchor="ctr"/>
            <a:lstStyle/>
            <a:p>
              <a:endParaRPr lang="en-US"/>
            </a:p>
          </p:txBody>
        </p:sp>
        <p:sp>
          <p:nvSpPr>
            <p:cNvPr id="130" name="Freeform: Shape 129">
              <a:extLst>
                <a:ext uri="{FF2B5EF4-FFF2-40B4-BE49-F238E27FC236}">
                  <a16:creationId xmlns:a16="http://schemas.microsoft.com/office/drawing/2014/main" xmlns="" id="{088D87B2-D2A4-4577-89DC-7AF275C017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7274" y="1582560"/>
              <a:ext cx="4133888" cy="5301373"/>
            </a:xfrm>
            <a:custGeom>
              <a:avLst/>
              <a:gdLst>
                <a:gd name="connsiteX0" fmla="*/ 2302193 w 2302192"/>
                <a:gd name="connsiteY0" fmla="*/ 2952373 h 2952373"/>
                <a:gd name="connsiteX1" fmla="*/ 2022729 w 2302192"/>
                <a:gd name="connsiteY1" fmla="*/ 2442309 h 2952373"/>
                <a:gd name="connsiteX2" fmla="*/ 1834039 w 2302192"/>
                <a:gd name="connsiteY2" fmla="*/ 1937199 h 2952373"/>
                <a:gd name="connsiteX3" fmla="*/ 1789748 w 2302192"/>
                <a:gd name="connsiteY3" fmla="*/ 1609063 h 2952373"/>
                <a:gd name="connsiteX4" fmla="*/ 1870139 w 2302192"/>
                <a:gd name="connsiteY4" fmla="*/ 1183962 h 2952373"/>
                <a:gd name="connsiteX5" fmla="*/ 2021110 w 2302192"/>
                <a:gd name="connsiteY5" fmla="*/ 743621 h 2952373"/>
                <a:gd name="connsiteX6" fmla="*/ 2010061 w 2302192"/>
                <a:gd name="connsiteY6" fmla="*/ 342047 h 2952373"/>
                <a:gd name="connsiteX7" fmla="*/ 1867376 w 2302192"/>
                <a:gd name="connsiteY7" fmla="*/ 55440 h 2952373"/>
                <a:gd name="connsiteX8" fmla="*/ 1652683 w 2302192"/>
                <a:gd name="connsiteY8" fmla="*/ 2862 h 2952373"/>
                <a:gd name="connsiteX9" fmla="*/ 1295305 w 2302192"/>
                <a:gd name="connsiteY9" fmla="*/ 234129 h 2952373"/>
                <a:gd name="connsiteX10" fmla="*/ 812101 w 2302192"/>
                <a:gd name="connsiteY10" fmla="*/ 886401 h 2952373"/>
                <a:gd name="connsiteX11" fmla="*/ 668846 w 2302192"/>
                <a:gd name="connsiteY11" fmla="*/ 1126145 h 2952373"/>
                <a:gd name="connsiteX12" fmla="*/ 498443 w 2302192"/>
                <a:gd name="connsiteY12" fmla="*/ 1405799 h 2952373"/>
                <a:gd name="connsiteX13" fmla="*/ 355759 w 2302192"/>
                <a:gd name="connsiteY13" fmla="*/ 1634304 h 2952373"/>
                <a:gd name="connsiteX14" fmla="*/ 161449 w 2302192"/>
                <a:gd name="connsiteY14" fmla="*/ 1913576 h 2952373"/>
                <a:gd name="connsiteX15" fmla="*/ 0 w 2302192"/>
                <a:gd name="connsiteY15" fmla="*/ 2189802 h 2952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02192" h="2952373">
                  <a:moveTo>
                    <a:pt x="2302193" y="2952373"/>
                  </a:moveTo>
                  <a:cubicBezTo>
                    <a:pt x="2141125" y="2809308"/>
                    <a:pt x="2070068" y="2504603"/>
                    <a:pt x="2022729" y="2442309"/>
                  </a:cubicBezTo>
                  <a:cubicBezTo>
                    <a:pt x="1884140" y="2259810"/>
                    <a:pt x="1887760" y="2160274"/>
                    <a:pt x="1834039" y="1937199"/>
                  </a:cubicBezTo>
                  <a:cubicBezTo>
                    <a:pt x="1808131" y="1829376"/>
                    <a:pt x="1789367" y="1719838"/>
                    <a:pt x="1789748" y="1609063"/>
                  </a:cubicBezTo>
                  <a:cubicBezTo>
                    <a:pt x="1790224" y="1464092"/>
                    <a:pt x="1822418" y="1321122"/>
                    <a:pt x="1870139" y="1183962"/>
                  </a:cubicBezTo>
                  <a:cubicBezTo>
                    <a:pt x="1921288" y="1036896"/>
                    <a:pt x="1991868" y="896307"/>
                    <a:pt x="2021110" y="743621"/>
                  </a:cubicBezTo>
                  <a:cubicBezTo>
                    <a:pt x="2046637" y="610842"/>
                    <a:pt x="2036921" y="474730"/>
                    <a:pt x="2010061" y="342047"/>
                  </a:cubicBezTo>
                  <a:cubicBezTo>
                    <a:pt x="1988058" y="233367"/>
                    <a:pt x="1954340" y="122210"/>
                    <a:pt x="1867376" y="55440"/>
                  </a:cubicBezTo>
                  <a:cubicBezTo>
                    <a:pt x="1806512" y="8767"/>
                    <a:pt x="1728883" y="-7140"/>
                    <a:pt x="1652683" y="2862"/>
                  </a:cubicBezTo>
                  <a:cubicBezTo>
                    <a:pt x="1508474" y="21816"/>
                    <a:pt x="1395984" y="127068"/>
                    <a:pt x="1295305" y="234129"/>
                  </a:cubicBezTo>
                  <a:cubicBezTo>
                    <a:pt x="1109377" y="431772"/>
                    <a:pt x="953453" y="654657"/>
                    <a:pt x="812101" y="886401"/>
                  </a:cubicBezTo>
                  <a:cubicBezTo>
                    <a:pt x="763619" y="965934"/>
                    <a:pt x="716566" y="1046230"/>
                    <a:pt x="668846" y="1126145"/>
                  </a:cubicBezTo>
                  <a:cubicBezTo>
                    <a:pt x="612839" y="1219871"/>
                    <a:pt x="555308" y="1312644"/>
                    <a:pt x="498443" y="1405799"/>
                  </a:cubicBezTo>
                  <a:cubicBezTo>
                    <a:pt x="451676" y="1482475"/>
                    <a:pt x="405289" y="1559342"/>
                    <a:pt x="355759" y="1634304"/>
                  </a:cubicBezTo>
                  <a:cubicBezTo>
                    <a:pt x="293275" y="1728887"/>
                    <a:pt x="225362" y="1819946"/>
                    <a:pt x="161449" y="1913576"/>
                  </a:cubicBezTo>
                  <a:cubicBezTo>
                    <a:pt x="86487" y="2023495"/>
                    <a:pt x="0" y="2189802"/>
                    <a:pt x="0" y="2189802"/>
                  </a:cubicBezTo>
                </a:path>
              </a:pathLst>
            </a:custGeom>
            <a:noFill/>
            <a:ln w="9525" cap="rnd">
              <a:solidFill>
                <a:schemeClr val="accent2">
                  <a:alpha val="35000"/>
                </a:schemeClr>
              </a:solidFill>
              <a:prstDash val="lgDash"/>
              <a:round/>
            </a:ln>
          </p:spPr>
          <p:txBody>
            <a:bodyPr rtlCol="0" anchor="ctr"/>
            <a:lstStyle/>
            <a:p>
              <a:endParaRPr lang="en-US"/>
            </a:p>
          </p:txBody>
        </p:sp>
        <p:sp>
          <p:nvSpPr>
            <p:cNvPr id="131" name="Freeform: Shape 130">
              <a:extLst>
                <a:ext uri="{FF2B5EF4-FFF2-40B4-BE49-F238E27FC236}">
                  <a16:creationId xmlns:a16="http://schemas.microsoft.com/office/drawing/2014/main" xmlns="" id="{ACCB55F8-F950-431F-9B90-688950D9F3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endParaRPr lang="en-US"/>
            </a:p>
          </p:txBody>
        </p:sp>
        <p:sp>
          <p:nvSpPr>
            <p:cNvPr id="132" name="Freeform: Shape 131">
              <a:extLst>
                <a:ext uri="{FF2B5EF4-FFF2-40B4-BE49-F238E27FC236}">
                  <a16:creationId xmlns:a16="http://schemas.microsoft.com/office/drawing/2014/main" xmlns="" id="{27D0AA11-2E4E-479C-B953-547285E724B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endParaRPr lang="en-US"/>
            </a:p>
          </p:txBody>
        </p:sp>
        <p:sp>
          <p:nvSpPr>
            <p:cNvPr id="133" name="Freeform: Shape 132">
              <a:extLst>
                <a:ext uri="{FF2B5EF4-FFF2-40B4-BE49-F238E27FC236}">
                  <a16:creationId xmlns:a16="http://schemas.microsoft.com/office/drawing/2014/main" xmlns="" id="{90D86C66-EDF0-4ABB-87F4-A2882A2E02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931" y="3518322"/>
              <a:ext cx="2880722" cy="3317378"/>
            </a:xfrm>
            <a:custGeom>
              <a:avLst/>
              <a:gdLst>
                <a:gd name="connsiteX0" fmla="*/ 1604296 w 1604295"/>
                <a:gd name="connsiteY0" fmla="*/ 1847472 h 1847472"/>
                <a:gd name="connsiteX1" fmla="*/ 1517809 w 1604295"/>
                <a:gd name="connsiteY1" fmla="*/ 1544292 h 1847472"/>
                <a:gd name="connsiteX2" fmla="*/ 1394841 w 1604295"/>
                <a:gd name="connsiteY2" fmla="*/ 1183771 h 1847472"/>
                <a:gd name="connsiteX3" fmla="*/ 1318355 w 1604295"/>
                <a:gd name="connsiteY3" fmla="*/ 695233 h 1847472"/>
                <a:gd name="connsiteX4" fmla="*/ 1359884 w 1604295"/>
                <a:gd name="connsiteY4" fmla="*/ 397863 h 1847472"/>
                <a:gd name="connsiteX5" fmla="*/ 1359884 w 1604295"/>
                <a:gd name="connsiteY5" fmla="*/ 236700 h 1847472"/>
                <a:gd name="connsiteX6" fmla="*/ 1351598 w 1604295"/>
                <a:gd name="connsiteY6" fmla="*/ 67250 h 1847472"/>
                <a:gd name="connsiteX7" fmla="*/ 1316641 w 1604295"/>
                <a:gd name="connsiteY7" fmla="*/ 10767 h 1847472"/>
                <a:gd name="connsiteX8" fmla="*/ 1195292 w 1604295"/>
                <a:gd name="connsiteY8" fmla="*/ 34008 h 1847472"/>
                <a:gd name="connsiteX9" fmla="*/ 1005745 w 1604295"/>
                <a:gd name="connsiteY9" fmla="*/ 254988 h 1847472"/>
                <a:gd name="connsiteX10" fmla="*/ 763048 w 1604295"/>
                <a:gd name="connsiteY10" fmla="*/ 587315 h 1847472"/>
                <a:gd name="connsiteX11" fmla="*/ 548640 w 1604295"/>
                <a:gd name="connsiteY11" fmla="*/ 861444 h 1847472"/>
                <a:gd name="connsiteX12" fmla="*/ 328803 w 1604295"/>
                <a:gd name="connsiteY12" fmla="*/ 1145480 h 1847472"/>
                <a:gd name="connsiteX13" fmla="*/ 0 w 1604295"/>
                <a:gd name="connsiteY13" fmla="*/ 1607157 h 18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4295" h="1847472">
                  <a:moveTo>
                    <a:pt x="1604296" y="1847472"/>
                  </a:moveTo>
                  <a:cubicBezTo>
                    <a:pt x="1573721" y="1753270"/>
                    <a:pt x="1548479" y="1638399"/>
                    <a:pt x="1517809" y="1544292"/>
                  </a:cubicBezTo>
                  <a:cubicBezTo>
                    <a:pt x="1478471" y="1423515"/>
                    <a:pt x="1432846" y="1304929"/>
                    <a:pt x="1394841" y="1183771"/>
                  </a:cubicBezTo>
                  <a:cubicBezTo>
                    <a:pt x="1345025" y="1024893"/>
                    <a:pt x="1305497" y="860778"/>
                    <a:pt x="1318355" y="695233"/>
                  </a:cubicBezTo>
                  <a:cubicBezTo>
                    <a:pt x="1326071" y="595316"/>
                    <a:pt x="1353312" y="497780"/>
                    <a:pt x="1359884" y="397863"/>
                  </a:cubicBezTo>
                  <a:cubicBezTo>
                    <a:pt x="1363409" y="344237"/>
                    <a:pt x="1359503" y="290421"/>
                    <a:pt x="1359884" y="236700"/>
                  </a:cubicBezTo>
                  <a:cubicBezTo>
                    <a:pt x="1360265" y="179740"/>
                    <a:pt x="1366076" y="122114"/>
                    <a:pt x="1351598" y="67250"/>
                  </a:cubicBezTo>
                  <a:cubicBezTo>
                    <a:pt x="1345692" y="44866"/>
                    <a:pt x="1335691" y="23530"/>
                    <a:pt x="1316641" y="10767"/>
                  </a:cubicBezTo>
                  <a:cubicBezTo>
                    <a:pt x="1279874" y="-13998"/>
                    <a:pt x="1233202" y="8290"/>
                    <a:pt x="1195292" y="34008"/>
                  </a:cubicBezTo>
                  <a:cubicBezTo>
                    <a:pt x="1114330" y="89062"/>
                    <a:pt x="1060990" y="173644"/>
                    <a:pt x="1005745" y="254988"/>
                  </a:cubicBezTo>
                  <a:cubicBezTo>
                    <a:pt x="928688" y="368526"/>
                    <a:pt x="847058" y="478825"/>
                    <a:pt x="763048" y="587315"/>
                  </a:cubicBezTo>
                  <a:cubicBezTo>
                    <a:pt x="691991" y="679041"/>
                    <a:pt x="621697" y="771338"/>
                    <a:pt x="548640" y="861444"/>
                  </a:cubicBezTo>
                  <a:cubicBezTo>
                    <a:pt x="425672" y="1012987"/>
                    <a:pt x="453866" y="995747"/>
                    <a:pt x="328803" y="1145480"/>
                  </a:cubicBezTo>
                  <a:cubicBezTo>
                    <a:pt x="294418" y="1186628"/>
                    <a:pt x="21146" y="1558103"/>
                    <a:pt x="0" y="1607157"/>
                  </a:cubicBezTo>
                </a:path>
              </a:pathLst>
            </a:custGeom>
            <a:noFill/>
            <a:ln w="9525" cap="rnd">
              <a:solidFill>
                <a:schemeClr val="accent2">
                  <a:alpha val="35000"/>
                </a:schemeClr>
              </a:solidFill>
              <a:prstDash val="lgDash"/>
              <a:round/>
            </a:ln>
          </p:spPr>
          <p:txBody>
            <a:bodyPr rtlCol="0" anchor="ctr"/>
            <a:lstStyle/>
            <a:p>
              <a:endParaRPr lang="en-US"/>
            </a:p>
          </p:txBody>
        </p:sp>
        <p:sp>
          <p:nvSpPr>
            <p:cNvPr id="134" name="Freeform: Shape 133">
              <a:extLst>
                <a:ext uri="{FF2B5EF4-FFF2-40B4-BE49-F238E27FC236}">
                  <a16:creationId xmlns:a16="http://schemas.microsoft.com/office/drawing/2014/main" xmlns="" id="{D026082B-E695-4987-8C03-332366C6C9D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7969" y="2957679"/>
              <a:ext cx="2196245" cy="3010367"/>
            </a:xfrm>
            <a:custGeom>
              <a:avLst/>
              <a:gdLst>
                <a:gd name="connsiteX0" fmla="*/ 1223105 w 1223105"/>
                <a:gd name="connsiteY0" fmla="*/ 0 h 1676495"/>
                <a:gd name="connsiteX1" fmla="*/ 1000792 w 1223105"/>
                <a:gd name="connsiteY1" fmla="*/ 254794 h 1676495"/>
                <a:gd name="connsiteX2" fmla="*/ 744760 w 1223105"/>
                <a:gd name="connsiteY2" fmla="*/ 651891 h 1676495"/>
                <a:gd name="connsiteX3" fmla="*/ 345758 w 1223105"/>
                <a:gd name="connsiteY3" fmla="*/ 1231773 h 1676495"/>
                <a:gd name="connsiteX4" fmla="*/ 0 w 1223105"/>
                <a:gd name="connsiteY4" fmla="*/ 1676495 h 1676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105" h="1676495">
                  <a:moveTo>
                    <a:pt x="1223105" y="0"/>
                  </a:moveTo>
                  <a:cubicBezTo>
                    <a:pt x="1136523" y="72771"/>
                    <a:pt x="1066324" y="162401"/>
                    <a:pt x="1000792" y="254794"/>
                  </a:cubicBezTo>
                  <a:cubicBezTo>
                    <a:pt x="909733" y="383286"/>
                    <a:pt x="827723" y="517970"/>
                    <a:pt x="744760" y="651891"/>
                  </a:cubicBezTo>
                  <a:cubicBezTo>
                    <a:pt x="621030" y="851726"/>
                    <a:pt x="497777" y="1052608"/>
                    <a:pt x="345758" y="1231773"/>
                  </a:cubicBezTo>
                  <a:cubicBezTo>
                    <a:pt x="248888" y="1345978"/>
                    <a:pt x="61722" y="1540764"/>
                    <a:pt x="0" y="1676495"/>
                  </a:cubicBezTo>
                </a:path>
              </a:pathLst>
            </a:custGeom>
            <a:noFill/>
            <a:ln w="9525" cap="rnd">
              <a:solidFill>
                <a:schemeClr val="accent2">
                  <a:alpha val="35000"/>
                </a:schemeClr>
              </a:solidFill>
              <a:prstDash val="lgDash"/>
              <a:round/>
            </a:ln>
          </p:spPr>
          <p:txBody>
            <a:bodyPr rtlCol="0" anchor="ctr"/>
            <a:lstStyle/>
            <a:p>
              <a:endParaRPr lang="en-US"/>
            </a:p>
          </p:txBody>
        </p:sp>
        <p:sp>
          <p:nvSpPr>
            <p:cNvPr id="135" name="Freeform: Shape 134">
              <a:extLst>
                <a:ext uri="{FF2B5EF4-FFF2-40B4-BE49-F238E27FC236}">
                  <a16:creationId xmlns:a16="http://schemas.microsoft.com/office/drawing/2014/main" xmlns="" id="{461A8835-D9FC-4CAB-AF19-A5513B17BA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2234043" y="2855696"/>
              <a:ext cx="1200999" cy="3994030"/>
            </a:xfrm>
            <a:custGeom>
              <a:avLst/>
              <a:gdLst>
                <a:gd name="connsiteX0" fmla="*/ 668846 w 668845"/>
                <a:gd name="connsiteY0" fmla="*/ 2224305 h 2224304"/>
                <a:gd name="connsiteX1" fmla="*/ 486918 w 668845"/>
                <a:gd name="connsiteY1" fmla="*/ 1944365 h 2224304"/>
                <a:gd name="connsiteX2" fmla="*/ 376809 w 668845"/>
                <a:gd name="connsiteY2" fmla="*/ 1659663 h 2224304"/>
                <a:gd name="connsiteX3" fmla="*/ 319373 w 668845"/>
                <a:gd name="connsiteY3" fmla="*/ 1425157 h 2224304"/>
                <a:gd name="connsiteX4" fmla="*/ 264319 w 668845"/>
                <a:gd name="connsiteY4" fmla="*/ 1130834 h 2224304"/>
                <a:gd name="connsiteX5" fmla="*/ 278702 w 668845"/>
                <a:gd name="connsiteY5" fmla="*/ 882041 h 2224304"/>
                <a:gd name="connsiteX6" fmla="*/ 302609 w 668845"/>
                <a:gd name="connsiteY6" fmla="*/ 736118 h 2224304"/>
                <a:gd name="connsiteX7" fmla="*/ 360045 w 668845"/>
                <a:gd name="connsiteY7" fmla="*/ 444177 h 2224304"/>
                <a:gd name="connsiteX8" fmla="*/ 386334 w 668845"/>
                <a:gd name="connsiteY8" fmla="*/ 233675 h 2224304"/>
                <a:gd name="connsiteX9" fmla="*/ 0 w 668845"/>
                <a:gd name="connsiteY9" fmla="*/ 56795 h 2224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8845" h="2224304">
                  <a:moveTo>
                    <a:pt x="668846" y="2224305"/>
                  </a:moveTo>
                  <a:cubicBezTo>
                    <a:pt x="599218" y="2137151"/>
                    <a:pt x="537210" y="2043996"/>
                    <a:pt x="486918" y="1944365"/>
                  </a:cubicBezTo>
                  <a:cubicBezTo>
                    <a:pt x="441008" y="1853306"/>
                    <a:pt x="404717" y="1757770"/>
                    <a:pt x="376809" y="1659663"/>
                  </a:cubicBezTo>
                  <a:cubicBezTo>
                    <a:pt x="354806" y="1582224"/>
                    <a:pt x="337757" y="1503548"/>
                    <a:pt x="319373" y="1425157"/>
                  </a:cubicBezTo>
                  <a:cubicBezTo>
                    <a:pt x="296418" y="1327811"/>
                    <a:pt x="270510" y="1230657"/>
                    <a:pt x="264319" y="1130834"/>
                  </a:cubicBezTo>
                  <a:cubicBezTo>
                    <a:pt x="259080" y="1047681"/>
                    <a:pt x="266891" y="964528"/>
                    <a:pt x="278702" y="882041"/>
                  </a:cubicBezTo>
                  <a:cubicBezTo>
                    <a:pt x="285655" y="833274"/>
                    <a:pt x="293751" y="784601"/>
                    <a:pt x="302609" y="736118"/>
                  </a:cubicBezTo>
                  <a:cubicBezTo>
                    <a:pt x="320516" y="638582"/>
                    <a:pt x="339471" y="541237"/>
                    <a:pt x="360045" y="444177"/>
                  </a:cubicBezTo>
                  <a:cubicBezTo>
                    <a:pt x="374809" y="374549"/>
                    <a:pt x="389763" y="304541"/>
                    <a:pt x="386334" y="233675"/>
                  </a:cubicBezTo>
                  <a:cubicBezTo>
                    <a:pt x="383191" y="168809"/>
                    <a:pt x="391287" y="-120751"/>
                    <a:pt x="0" y="56795"/>
                  </a:cubicBezTo>
                </a:path>
              </a:pathLst>
            </a:custGeom>
            <a:noFill/>
            <a:ln w="9525" cap="rnd">
              <a:solidFill>
                <a:schemeClr val="accent2">
                  <a:alpha val="35000"/>
                </a:schemeClr>
              </a:solidFill>
              <a:prstDash val="lgDash"/>
              <a:round/>
            </a:ln>
          </p:spPr>
          <p:txBody>
            <a:bodyPr rtlCol="0" anchor="ctr"/>
            <a:lstStyle/>
            <a:p>
              <a:endParaRPr lang="en-US"/>
            </a:p>
          </p:txBody>
        </p:sp>
        <p:sp>
          <p:nvSpPr>
            <p:cNvPr id="136" name="Freeform: Shape 135">
              <a:extLst>
                <a:ext uri="{FF2B5EF4-FFF2-40B4-BE49-F238E27FC236}">
                  <a16:creationId xmlns:a16="http://schemas.microsoft.com/office/drawing/2014/main" xmlns="" id="{54E6BA76-9515-415F-BAC9-76958DA6EB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17437" y="5668418"/>
              <a:ext cx="1982111" cy="1181308"/>
            </a:xfrm>
            <a:custGeom>
              <a:avLst/>
              <a:gdLst>
                <a:gd name="connsiteX0" fmla="*/ 1103852 w 1103852"/>
                <a:gd name="connsiteY0" fmla="*/ 657879 h 657879"/>
                <a:gd name="connsiteX1" fmla="*/ 883063 w 1103852"/>
                <a:gd name="connsiteY1" fmla="*/ 177724 h 657879"/>
                <a:gd name="connsiteX2" fmla="*/ 678085 w 1103852"/>
                <a:gd name="connsiteY2" fmla="*/ 17132 h 657879"/>
                <a:gd name="connsiteX3" fmla="*/ 461962 w 1103852"/>
                <a:gd name="connsiteY3" fmla="*/ 17132 h 657879"/>
                <a:gd name="connsiteX4" fmla="*/ 136398 w 1103852"/>
                <a:gd name="connsiteY4" fmla="*/ 267735 h 657879"/>
                <a:gd name="connsiteX5" fmla="*/ 0 w 1103852"/>
                <a:gd name="connsiteY5" fmla="*/ 650830 h 65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3852" h="657879">
                  <a:moveTo>
                    <a:pt x="1103852" y="657879"/>
                  </a:moveTo>
                  <a:cubicBezTo>
                    <a:pt x="1071563" y="576250"/>
                    <a:pt x="937546" y="246494"/>
                    <a:pt x="883063" y="177724"/>
                  </a:cubicBezTo>
                  <a:cubicBezTo>
                    <a:pt x="828104" y="108382"/>
                    <a:pt x="761238" y="46279"/>
                    <a:pt x="678085" y="17132"/>
                  </a:cubicBezTo>
                  <a:cubicBezTo>
                    <a:pt x="608171" y="-7347"/>
                    <a:pt x="533210" y="-4013"/>
                    <a:pt x="461962" y="17132"/>
                  </a:cubicBezTo>
                  <a:cubicBezTo>
                    <a:pt x="326898" y="57137"/>
                    <a:pt x="214027" y="150101"/>
                    <a:pt x="136398" y="267735"/>
                  </a:cubicBezTo>
                  <a:cubicBezTo>
                    <a:pt x="86773" y="343078"/>
                    <a:pt x="16764" y="562153"/>
                    <a:pt x="0" y="650830"/>
                  </a:cubicBezTo>
                </a:path>
              </a:pathLst>
            </a:custGeom>
            <a:noFill/>
            <a:ln w="9525" cap="rnd">
              <a:solidFill>
                <a:schemeClr val="accent2">
                  <a:alpha val="35000"/>
                </a:schemeClr>
              </a:solidFill>
              <a:prstDash val="lgDash"/>
              <a:round/>
            </a:ln>
          </p:spPr>
          <p:txBody>
            <a:bodyPr rtlCol="0" anchor="ctr"/>
            <a:lstStyle/>
            <a:p>
              <a:endParaRPr lang="en-US"/>
            </a:p>
          </p:txBody>
        </p:sp>
        <p:sp>
          <p:nvSpPr>
            <p:cNvPr id="137" name="Freeform: Shape 136">
              <a:extLst>
                <a:ext uri="{FF2B5EF4-FFF2-40B4-BE49-F238E27FC236}">
                  <a16:creationId xmlns:a16="http://schemas.microsoft.com/office/drawing/2014/main" xmlns="" id="{4C120B3D-CF1C-49AE-B5B4-6BF589737A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7103" y="25817"/>
              <a:ext cx="2282549" cy="5138883"/>
            </a:xfrm>
            <a:custGeom>
              <a:avLst/>
              <a:gdLst>
                <a:gd name="connsiteX0" fmla="*/ 0 w 1271168"/>
                <a:gd name="connsiteY0" fmla="*/ 2861882 h 2861881"/>
                <a:gd name="connsiteX1" fmla="*/ 115157 w 1271168"/>
                <a:gd name="connsiteY1" fmla="*/ 2685002 h 2861881"/>
                <a:gd name="connsiteX2" fmla="*/ 277178 w 1271168"/>
                <a:gd name="connsiteY2" fmla="*/ 2461070 h 2861881"/>
                <a:gd name="connsiteX3" fmla="*/ 421958 w 1271168"/>
                <a:gd name="connsiteY3" fmla="*/ 2209514 h 2861881"/>
                <a:gd name="connsiteX4" fmla="*/ 690848 w 1271168"/>
                <a:gd name="connsiteY4" fmla="*/ 1751267 h 2861881"/>
                <a:gd name="connsiteX5" fmla="*/ 830580 w 1271168"/>
                <a:gd name="connsiteY5" fmla="*/ 1451039 h 2861881"/>
                <a:gd name="connsiteX6" fmla="*/ 917067 w 1271168"/>
                <a:gd name="connsiteY6" fmla="*/ 1276541 h 2861881"/>
                <a:gd name="connsiteX7" fmla="*/ 1114901 w 1271168"/>
                <a:gd name="connsiteY7" fmla="*/ 965835 h 2861881"/>
                <a:gd name="connsiteX8" fmla="*/ 1204627 w 1271168"/>
                <a:gd name="connsiteY8" fmla="*/ 819626 h 2861881"/>
                <a:gd name="connsiteX9" fmla="*/ 1271111 w 1271168"/>
                <a:gd name="connsiteY9" fmla="*/ 585311 h 2861881"/>
                <a:gd name="connsiteX10" fmla="*/ 1128141 w 1271168"/>
                <a:gd name="connsiteY10" fmla="*/ 292894 h 2861881"/>
                <a:gd name="connsiteX11" fmla="*/ 882110 w 1271168"/>
                <a:gd name="connsiteY11" fmla="*/ 135065 h 2861881"/>
                <a:gd name="connsiteX12" fmla="*/ 574929 w 1271168"/>
                <a:gd name="connsiteY12" fmla="*/ 0 h 286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1168" h="2861881">
                  <a:moveTo>
                    <a:pt x="0" y="2861882"/>
                  </a:moveTo>
                  <a:cubicBezTo>
                    <a:pt x="0" y="2861882"/>
                    <a:pt x="67151" y="2751201"/>
                    <a:pt x="115157" y="2685002"/>
                  </a:cubicBezTo>
                  <a:cubicBezTo>
                    <a:pt x="169259" y="2610326"/>
                    <a:pt x="226981" y="2538317"/>
                    <a:pt x="277178" y="2461070"/>
                  </a:cubicBezTo>
                  <a:cubicBezTo>
                    <a:pt x="329946" y="2379917"/>
                    <a:pt x="374142" y="2293715"/>
                    <a:pt x="421958" y="2209514"/>
                  </a:cubicBezTo>
                  <a:cubicBezTo>
                    <a:pt x="509492" y="2055495"/>
                    <a:pt x="609695" y="1908715"/>
                    <a:pt x="690848" y="1751267"/>
                  </a:cubicBezTo>
                  <a:cubicBezTo>
                    <a:pt x="741426" y="1653159"/>
                    <a:pt x="784670" y="1551432"/>
                    <a:pt x="830580" y="1451039"/>
                  </a:cubicBezTo>
                  <a:cubicBezTo>
                    <a:pt x="857631" y="1391984"/>
                    <a:pt x="885635" y="1333405"/>
                    <a:pt x="917067" y="1276541"/>
                  </a:cubicBezTo>
                  <a:cubicBezTo>
                    <a:pt x="976408" y="1169003"/>
                    <a:pt x="1046417" y="1067848"/>
                    <a:pt x="1114901" y="965835"/>
                  </a:cubicBezTo>
                  <a:cubicBezTo>
                    <a:pt x="1146810" y="918305"/>
                    <a:pt x="1177671" y="870109"/>
                    <a:pt x="1204627" y="819626"/>
                  </a:cubicBezTo>
                  <a:cubicBezTo>
                    <a:pt x="1243679" y="746665"/>
                    <a:pt x="1272635" y="667703"/>
                    <a:pt x="1271111" y="585311"/>
                  </a:cubicBezTo>
                  <a:cubicBezTo>
                    <a:pt x="1269111" y="473012"/>
                    <a:pt x="1209485" y="371284"/>
                    <a:pt x="1128141" y="292894"/>
                  </a:cubicBezTo>
                  <a:cubicBezTo>
                    <a:pt x="1057561" y="224790"/>
                    <a:pt x="971836" y="175260"/>
                    <a:pt x="882110" y="135065"/>
                  </a:cubicBezTo>
                  <a:cubicBezTo>
                    <a:pt x="779907" y="89249"/>
                    <a:pt x="672560" y="54673"/>
                    <a:pt x="574929" y="0"/>
                  </a:cubicBezTo>
                </a:path>
              </a:pathLst>
            </a:custGeom>
            <a:noFill/>
            <a:ln w="9525" cap="rnd">
              <a:solidFill>
                <a:schemeClr val="accent2">
                  <a:alpha val="35000"/>
                </a:schemeClr>
              </a:solidFill>
              <a:prstDash val="lgDash"/>
              <a:round/>
            </a:ln>
          </p:spPr>
          <p:txBody>
            <a:bodyPr rtlCol="0" anchor="ctr"/>
            <a:lstStyle/>
            <a:p>
              <a:endParaRPr lang="en-US"/>
            </a:p>
          </p:txBody>
        </p:sp>
        <p:sp>
          <p:nvSpPr>
            <p:cNvPr id="138" name="Freeform: Shape 137">
              <a:extLst>
                <a:ext uri="{FF2B5EF4-FFF2-40B4-BE49-F238E27FC236}">
                  <a16:creationId xmlns:a16="http://schemas.microsoft.com/office/drawing/2014/main" xmlns="" id="{5F7B6392-DF04-4EF6-A433-4A7A757D657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7103" y="53524"/>
              <a:ext cx="1650357" cy="4733534"/>
            </a:xfrm>
            <a:custGeom>
              <a:avLst/>
              <a:gdLst>
                <a:gd name="connsiteX0" fmla="*/ 0 w 919096"/>
                <a:gd name="connsiteY0" fmla="*/ 2636139 h 2636139"/>
                <a:gd name="connsiteX1" fmla="*/ 274415 w 919096"/>
                <a:gd name="connsiteY1" fmla="*/ 2218277 h 2636139"/>
                <a:gd name="connsiteX2" fmla="*/ 607981 w 919096"/>
                <a:gd name="connsiteY2" fmla="*/ 1655921 h 2636139"/>
                <a:gd name="connsiteX3" fmla="*/ 792290 w 919096"/>
                <a:gd name="connsiteY3" fmla="*/ 1163003 h 2636139"/>
                <a:gd name="connsiteX4" fmla="*/ 914400 w 919096"/>
                <a:gd name="connsiteY4" fmla="*/ 808863 h 2636139"/>
                <a:gd name="connsiteX5" fmla="*/ 847344 w 919096"/>
                <a:gd name="connsiteY5" fmla="*/ 516922 h 2636139"/>
                <a:gd name="connsiteX6" fmla="*/ 610362 w 919096"/>
                <a:gd name="connsiteY6" fmla="*/ 366141 h 2636139"/>
                <a:gd name="connsiteX7" fmla="*/ 361379 w 919096"/>
                <a:gd name="connsiteY7" fmla="*/ 222599 h 2636139"/>
                <a:gd name="connsiteX8" fmla="*/ 67056 w 919096"/>
                <a:gd name="connsiteY8" fmla="*/ 0 h 2636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9096" h="2636139">
                  <a:moveTo>
                    <a:pt x="0" y="2636139"/>
                  </a:moveTo>
                  <a:cubicBezTo>
                    <a:pt x="0" y="2636139"/>
                    <a:pt x="162020" y="2392394"/>
                    <a:pt x="274415" y="2218277"/>
                  </a:cubicBezTo>
                  <a:cubicBezTo>
                    <a:pt x="392906" y="2034730"/>
                    <a:pt x="518732" y="1854994"/>
                    <a:pt x="607981" y="1655921"/>
                  </a:cubicBezTo>
                  <a:cubicBezTo>
                    <a:pt x="679799" y="1495806"/>
                    <a:pt x="726091" y="1325594"/>
                    <a:pt x="792290" y="1163003"/>
                  </a:cubicBezTo>
                  <a:cubicBezTo>
                    <a:pt x="839724" y="1046607"/>
                    <a:pt x="897922" y="933164"/>
                    <a:pt x="914400" y="808863"/>
                  </a:cubicBezTo>
                  <a:cubicBezTo>
                    <a:pt x="928116" y="705326"/>
                    <a:pt x="913543" y="596932"/>
                    <a:pt x="847344" y="516922"/>
                  </a:cubicBezTo>
                  <a:cubicBezTo>
                    <a:pt x="786956" y="444056"/>
                    <a:pt x="696087" y="407956"/>
                    <a:pt x="610362" y="366141"/>
                  </a:cubicBezTo>
                  <a:cubicBezTo>
                    <a:pt x="524161" y="324136"/>
                    <a:pt x="442722" y="273272"/>
                    <a:pt x="361379" y="222599"/>
                  </a:cubicBezTo>
                  <a:cubicBezTo>
                    <a:pt x="245459" y="150400"/>
                    <a:pt x="126968" y="121348"/>
                    <a:pt x="67056" y="0"/>
                  </a:cubicBezTo>
                </a:path>
              </a:pathLst>
            </a:custGeom>
            <a:noFill/>
            <a:ln w="9525" cap="rnd">
              <a:solidFill>
                <a:schemeClr val="accent2">
                  <a:alpha val="35000"/>
                </a:schemeClr>
              </a:solidFill>
              <a:prstDash val="lgDash"/>
              <a:round/>
            </a:ln>
          </p:spPr>
          <p:txBody>
            <a:bodyPr rtlCol="0" anchor="ctr"/>
            <a:lstStyle/>
            <a:p>
              <a:endParaRPr lang="en-US"/>
            </a:p>
          </p:txBody>
        </p:sp>
        <p:sp>
          <p:nvSpPr>
            <p:cNvPr id="139" name="Freeform: Shape 138">
              <a:extLst>
                <a:ext uri="{FF2B5EF4-FFF2-40B4-BE49-F238E27FC236}">
                  <a16:creationId xmlns:a16="http://schemas.microsoft.com/office/drawing/2014/main" xmlns="" id="{CFB987BC-4338-4C63-8DB9-5CB9DC4890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7103" y="379002"/>
              <a:ext cx="1123546" cy="4116271"/>
            </a:xfrm>
            <a:custGeom>
              <a:avLst/>
              <a:gdLst>
                <a:gd name="connsiteX0" fmla="*/ 0 w 625711"/>
                <a:gd name="connsiteY0" fmla="*/ 2292382 h 2292381"/>
                <a:gd name="connsiteX1" fmla="*/ 181070 w 625711"/>
                <a:gd name="connsiteY1" fmla="*/ 2019967 h 2292381"/>
                <a:gd name="connsiteX2" fmla="*/ 385000 w 625711"/>
                <a:gd name="connsiteY2" fmla="*/ 1640967 h 2292381"/>
                <a:gd name="connsiteX3" fmla="*/ 514255 w 625711"/>
                <a:gd name="connsiteY3" fmla="*/ 1376839 h 2292381"/>
                <a:gd name="connsiteX4" fmla="*/ 606171 w 625711"/>
                <a:gd name="connsiteY4" fmla="*/ 1015079 h 2292381"/>
                <a:gd name="connsiteX5" fmla="*/ 606171 w 625711"/>
                <a:gd name="connsiteY5" fmla="*/ 673418 h 2292381"/>
                <a:gd name="connsiteX6" fmla="*/ 485489 w 625711"/>
                <a:gd name="connsiteY6" fmla="*/ 475297 h 2292381"/>
                <a:gd name="connsiteX7" fmla="*/ 313182 w 625711"/>
                <a:gd name="connsiteY7" fmla="*/ 328898 h 2292381"/>
                <a:gd name="connsiteX8" fmla="*/ 173831 w 625711"/>
                <a:gd name="connsiteY8" fmla="*/ 189643 h 2292381"/>
                <a:gd name="connsiteX9" fmla="*/ 0 w 625711"/>
                <a:gd name="connsiteY9" fmla="*/ 0 h 2292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5711" h="2292381">
                  <a:moveTo>
                    <a:pt x="0" y="2292382"/>
                  </a:moveTo>
                  <a:cubicBezTo>
                    <a:pt x="0" y="2292382"/>
                    <a:pt x="110776" y="2140363"/>
                    <a:pt x="181070" y="2019967"/>
                  </a:cubicBezTo>
                  <a:cubicBezTo>
                    <a:pt x="253460" y="1896047"/>
                    <a:pt x="318325" y="1768031"/>
                    <a:pt x="385000" y="1640967"/>
                  </a:cubicBezTo>
                  <a:cubicBezTo>
                    <a:pt x="430625" y="1554099"/>
                    <a:pt x="478536" y="1468184"/>
                    <a:pt x="514255" y="1376839"/>
                  </a:cubicBezTo>
                  <a:cubicBezTo>
                    <a:pt x="559689" y="1260634"/>
                    <a:pt x="585788" y="1138333"/>
                    <a:pt x="606171" y="1015079"/>
                  </a:cubicBezTo>
                  <a:cubicBezTo>
                    <a:pt x="625031" y="900779"/>
                    <a:pt x="638556" y="784003"/>
                    <a:pt x="606171" y="673418"/>
                  </a:cubicBezTo>
                  <a:cubicBezTo>
                    <a:pt x="584168" y="598075"/>
                    <a:pt x="540258" y="531590"/>
                    <a:pt x="485489" y="475297"/>
                  </a:cubicBezTo>
                  <a:cubicBezTo>
                    <a:pt x="432911" y="421195"/>
                    <a:pt x="369475" y="379095"/>
                    <a:pt x="313182" y="328898"/>
                  </a:cubicBezTo>
                  <a:cubicBezTo>
                    <a:pt x="264128" y="285179"/>
                    <a:pt x="219361" y="237077"/>
                    <a:pt x="173831" y="189643"/>
                  </a:cubicBezTo>
                  <a:cubicBezTo>
                    <a:pt x="109347" y="122111"/>
                    <a:pt x="0" y="0"/>
                    <a:pt x="0" y="0"/>
                  </a:cubicBezTo>
                </a:path>
              </a:pathLst>
            </a:custGeom>
            <a:noFill/>
            <a:ln w="9525" cap="rnd">
              <a:solidFill>
                <a:schemeClr val="accent2">
                  <a:alpha val="35000"/>
                </a:schemeClr>
              </a:solidFill>
              <a:prstDash val="lgDash"/>
              <a:round/>
            </a:ln>
          </p:spPr>
          <p:txBody>
            <a:bodyPr rtlCol="0" anchor="ctr"/>
            <a:lstStyle/>
            <a:p>
              <a:endParaRPr lang="en-US"/>
            </a:p>
          </p:txBody>
        </p:sp>
        <p:sp>
          <p:nvSpPr>
            <p:cNvPr id="140" name="Freeform: Shape 139">
              <a:extLst>
                <a:ext uri="{FF2B5EF4-FFF2-40B4-BE49-F238E27FC236}">
                  <a16:creationId xmlns:a16="http://schemas.microsoft.com/office/drawing/2014/main" xmlns="" id="{F0B5029E-655F-4CB5-BCA2-B62400CE76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7103" y="798206"/>
              <a:ext cx="756945" cy="3350210"/>
            </a:xfrm>
            <a:custGeom>
              <a:avLst/>
              <a:gdLst>
                <a:gd name="connsiteX0" fmla="*/ 0 w 421548"/>
                <a:gd name="connsiteY0" fmla="*/ 0 h 1865756"/>
                <a:gd name="connsiteX1" fmla="*/ 258699 w 421548"/>
                <a:gd name="connsiteY1" fmla="*/ 330803 h 1865756"/>
                <a:gd name="connsiteX2" fmla="*/ 408051 w 421548"/>
                <a:gd name="connsiteY2" fmla="*/ 617887 h 1865756"/>
                <a:gd name="connsiteX3" fmla="*/ 408051 w 421548"/>
                <a:gd name="connsiteY3" fmla="*/ 910781 h 1865756"/>
                <a:gd name="connsiteX4" fmla="*/ 336233 w 421548"/>
                <a:gd name="connsiteY4" fmla="*/ 1269683 h 1865756"/>
                <a:gd name="connsiteX5" fmla="*/ 186881 w 421548"/>
                <a:gd name="connsiteY5" fmla="*/ 1582674 h 1865756"/>
                <a:gd name="connsiteX6" fmla="*/ 0 w 421548"/>
                <a:gd name="connsiteY6" fmla="*/ 1865757 h 186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548" h="1865756">
                  <a:moveTo>
                    <a:pt x="0" y="0"/>
                  </a:moveTo>
                  <a:cubicBezTo>
                    <a:pt x="0" y="0"/>
                    <a:pt x="155734" y="188309"/>
                    <a:pt x="258699" y="330803"/>
                  </a:cubicBezTo>
                  <a:cubicBezTo>
                    <a:pt x="322517" y="419100"/>
                    <a:pt x="383096" y="512255"/>
                    <a:pt x="408051" y="617887"/>
                  </a:cubicBezTo>
                  <a:cubicBezTo>
                    <a:pt x="430625" y="713613"/>
                    <a:pt x="420815" y="812768"/>
                    <a:pt x="408051" y="910781"/>
                  </a:cubicBezTo>
                  <a:cubicBezTo>
                    <a:pt x="392240" y="1032129"/>
                    <a:pt x="376142" y="1154049"/>
                    <a:pt x="336233" y="1269683"/>
                  </a:cubicBezTo>
                  <a:cubicBezTo>
                    <a:pt x="298418" y="1379125"/>
                    <a:pt x="246412" y="1483138"/>
                    <a:pt x="186881" y="1582674"/>
                  </a:cubicBezTo>
                  <a:cubicBezTo>
                    <a:pt x="122777" y="1689640"/>
                    <a:pt x="0" y="1865757"/>
                    <a:pt x="0" y="1865757"/>
                  </a:cubicBezTo>
                </a:path>
              </a:pathLst>
            </a:custGeom>
            <a:noFill/>
            <a:ln w="9525" cap="rnd">
              <a:solidFill>
                <a:schemeClr val="accent2">
                  <a:alpha val="35000"/>
                </a:schemeClr>
              </a:solidFill>
              <a:prstDash val="lgDash"/>
              <a:round/>
            </a:ln>
          </p:spPr>
          <p:txBody>
            <a:bodyPr rtlCol="0" anchor="ctr"/>
            <a:lstStyle/>
            <a:p>
              <a:endParaRPr lang="en-US"/>
            </a:p>
          </p:txBody>
        </p:sp>
        <p:sp>
          <p:nvSpPr>
            <p:cNvPr id="141" name="Freeform: Shape 140">
              <a:extLst>
                <a:ext uri="{FF2B5EF4-FFF2-40B4-BE49-F238E27FC236}">
                  <a16:creationId xmlns:a16="http://schemas.microsoft.com/office/drawing/2014/main" xmlns="" id="{966F436B-D502-4927-A05D-0691A99F659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7103" y="1247513"/>
              <a:ext cx="515229" cy="2438941"/>
            </a:xfrm>
            <a:custGeom>
              <a:avLst/>
              <a:gdLst>
                <a:gd name="connsiteX0" fmla="*/ 11621 w 286935"/>
                <a:gd name="connsiteY0" fmla="*/ 1358265 h 1358264"/>
                <a:gd name="connsiteX1" fmla="*/ 163830 w 286935"/>
                <a:gd name="connsiteY1" fmla="*/ 1157287 h 1358264"/>
                <a:gd name="connsiteX2" fmla="*/ 258604 w 286935"/>
                <a:gd name="connsiteY2" fmla="*/ 858679 h 1358264"/>
                <a:gd name="connsiteX3" fmla="*/ 284417 w 286935"/>
                <a:gd name="connsiteY3" fmla="*/ 577310 h 1358264"/>
                <a:gd name="connsiteX4" fmla="*/ 215456 w 286935"/>
                <a:gd name="connsiteY4" fmla="*/ 330422 h 1358264"/>
                <a:gd name="connsiteX5" fmla="*/ 0 w 286935"/>
                <a:gd name="connsiteY5" fmla="*/ 0 h 135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6935" h="1358264">
                  <a:moveTo>
                    <a:pt x="11621" y="1358265"/>
                  </a:moveTo>
                  <a:cubicBezTo>
                    <a:pt x="11621" y="1358265"/>
                    <a:pt x="104299" y="1269016"/>
                    <a:pt x="163830" y="1157287"/>
                  </a:cubicBezTo>
                  <a:cubicBezTo>
                    <a:pt x="213074" y="1064800"/>
                    <a:pt x="237458" y="961453"/>
                    <a:pt x="258604" y="858679"/>
                  </a:cubicBezTo>
                  <a:cubicBezTo>
                    <a:pt x="277749" y="765905"/>
                    <a:pt x="293180" y="671512"/>
                    <a:pt x="284417" y="577310"/>
                  </a:cubicBezTo>
                  <a:cubicBezTo>
                    <a:pt x="276511" y="491680"/>
                    <a:pt x="250412" y="409099"/>
                    <a:pt x="215456" y="330422"/>
                  </a:cubicBezTo>
                  <a:cubicBezTo>
                    <a:pt x="153353" y="190405"/>
                    <a:pt x="0" y="0"/>
                    <a:pt x="0" y="0"/>
                  </a:cubicBezTo>
                </a:path>
              </a:pathLst>
            </a:custGeom>
            <a:noFill/>
            <a:ln w="9525" cap="rnd">
              <a:solidFill>
                <a:schemeClr val="accent2">
                  <a:alpha val="35000"/>
                </a:schemeClr>
              </a:solidFill>
              <a:prstDash val="lgDash"/>
              <a:round/>
            </a:ln>
          </p:spPr>
          <p:txBody>
            <a:bodyPr rtlCol="0" anchor="ctr"/>
            <a:lstStyle/>
            <a:p>
              <a:endParaRPr lang="en-US"/>
            </a:p>
          </p:txBody>
        </p:sp>
        <p:sp>
          <p:nvSpPr>
            <p:cNvPr id="142" name="Freeform: Shape 141">
              <a:extLst>
                <a:ext uri="{FF2B5EF4-FFF2-40B4-BE49-F238E27FC236}">
                  <a16:creationId xmlns:a16="http://schemas.microsoft.com/office/drawing/2014/main" xmlns="" id="{63D19BC0-342A-4662-8B01-078F5BC25F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7103" y="1752232"/>
              <a:ext cx="300409" cy="1599679"/>
            </a:xfrm>
            <a:custGeom>
              <a:avLst/>
              <a:gdLst>
                <a:gd name="connsiteX0" fmla="*/ 0 w 167300"/>
                <a:gd name="connsiteY0" fmla="*/ 0 h 890873"/>
                <a:gd name="connsiteX1" fmla="*/ 143732 w 167300"/>
                <a:gd name="connsiteY1" fmla="*/ 233077 h 890873"/>
                <a:gd name="connsiteX2" fmla="*/ 160973 w 167300"/>
                <a:gd name="connsiteY2" fmla="*/ 482822 h 890873"/>
                <a:gd name="connsiteX3" fmla="*/ 0 w 167300"/>
                <a:gd name="connsiteY3" fmla="*/ 890873 h 890873"/>
              </a:gdLst>
              <a:ahLst/>
              <a:cxnLst>
                <a:cxn ang="0">
                  <a:pos x="connsiteX0" y="connsiteY0"/>
                </a:cxn>
                <a:cxn ang="0">
                  <a:pos x="connsiteX1" y="connsiteY1"/>
                </a:cxn>
                <a:cxn ang="0">
                  <a:pos x="connsiteX2" y="connsiteY2"/>
                </a:cxn>
                <a:cxn ang="0">
                  <a:pos x="connsiteX3" y="connsiteY3"/>
                </a:cxn>
              </a:cxnLst>
              <a:rect l="l" t="t" r="r" b="b"/>
              <a:pathLst>
                <a:path w="167300" h="890873">
                  <a:moveTo>
                    <a:pt x="0" y="0"/>
                  </a:moveTo>
                  <a:cubicBezTo>
                    <a:pt x="0" y="0"/>
                    <a:pt x="110585" y="127254"/>
                    <a:pt x="143732" y="233077"/>
                  </a:cubicBezTo>
                  <a:cubicBezTo>
                    <a:pt x="168974" y="313563"/>
                    <a:pt x="172593" y="399098"/>
                    <a:pt x="160973" y="482822"/>
                  </a:cubicBezTo>
                  <a:cubicBezTo>
                    <a:pt x="136970" y="655892"/>
                    <a:pt x="0" y="890873"/>
                    <a:pt x="0" y="890873"/>
                  </a:cubicBezTo>
                </a:path>
              </a:pathLst>
            </a:custGeom>
            <a:noFill/>
            <a:ln w="9525" cap="rnd">
              <a:solidFill>
                <a:schemeClr val="accent2">
                  <a:alpha val="35000"/>
                </a:schemeClr>
              </a:solidFill>
              <a:prstDash val="lgDash"/>
              <a:round/>
            </a:ln>
          </p:spPr>
          <p:txBody>
            <a:bodyPr rtlCol="0" anchor="ctr"/>
            <a:lstStyle/>
            <a:p>
              <a:endParaRPr lang="en-US"/>
            </a:p>
          </p:txBody>
        </p:sp>
        <p:sp>
          <p:nvSpPr>
            <p:cNvPr id="143" name="Freeform: Shape 142">
              <a:extLst>
                <a:ext uri="{FF2B5EF4-FFF2-40B4-BE49-F238E27FC236}">
                  <a16:creationId xmlns:a16="http://schemas.microsoft.com/office/drawing/2014/main" xmlns="" id="{DF32521F-B67B-4D14-BB6E-0DD27E1C70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2131253" y="14016"/>
              <a:ext cx="5523537" cy="3012568"/>
            </a:xfrm>
            <a:custGeom>
              <a:avLst/>
              <a:gdLst>
                <a:gd name="connsiteX0" fmla="*/ 3076099 w 3076098"/>
                <a:gd name="connsiteY0" fmla="*/ 12287 h 1677721"/>
                <a:gd name="connsiteX1" fmla="*/ 3054287 w 3076098"/>
                <a:gd name="connsiteY1" fmla="*/ 609029 h 1677721"/>
                <a:gd name="connsiteX2" fmla="*/ 3054287 w 3076098"/>
                <a:gd name="connsiteY2" fmla="*/ 824770 h 1677721"/>
                <a:gd name="connsiteX3" fmla="*/ 3002375 w 3076098"/>
                <a:gd name="connsiteY3" fmla="*/ 1158240 h 1677721"/>
                <a:gd name="connsiteX4" fmla="*/ 2945797 w 3076098"/>
                <a:gd name="connsiteY4" fmla="*/ 1277112 h 1677721"/>
                <a:gd name="connsiteX5" fmla="*/ 2706815 w 3076098"/>
                <a:gd name="connsiteY5" fmla="*/ 1492853 h 1677721"/>
                <a:gd name="connsiteX6" fmla="*/ 2451735 w 3076098"/>
                <a:gd name="connsiteY6" fmla="*/ 1618583 h 1677721"/>
                <a:gd name="connsiteX7" fmla="*/ 2128457 w 3076098"/>
                <a:gd name="connsiteY7" fmla="*/ 1677448 h 1677721"/>
                <a:gd name="connsiteX8" fmla="*/ 1672495 w 3076098"/>
                <a:gd name="connsiteY8" fmla="*/ 1505522 h 1677721"/>
                <a:gd name="connsiteX9" fmla="*/ 1445038 w 3076098"/>
                <a:gd name="connsiteY9" fmla="*/ 1230916 h 1677721"/>
                <a:gd name="connsiteX10" fmla="*/ 1381506 w 3076098"/>
                <a:gd name="connsiteY10" fmla="*/ 1044035 h 1677721"/>
                <a:gd name="connsiteX11" fmla="*/ 1260253 w 3076098"/>
                <a:gd name="connsiteY11" fmla="*/ 837533 h 1677721"/>
                <a:gd name="connsiteX12" fmla="*/ 1108520 w 3076098"/>
                <a:gd name="connsiteY12" fmla="*/ 772954 h 1677721"/>
                <a:gd name="connsiteX13" fmla="*/ 955358 w 3076098"/>
                <a:gd name="connsiteY13" fmla="*/ 751427 h 1677721"/>
                <a:gd name="connsiteX14" fmla="*/ 763810 w 3076098"/>
                <a:gd name="connsiteY14" fmla="*/ 764762 h 1677721"/>
                <a:gd name="connsiteX15" fmla="*/ 651224 w 3076098"/>
                <a:gd name="connsiteY15" fmla="*/ 728186 h 1677721"/>
                <a:gd name="connsiteX16" fmla="*/ 510730 w 3076098"/>
                <a:gd name="connsiteY16" fmla="*/ 587788 h 1677721"/>
                <a:gd name="connsiteX17" fmla="*/ 323183 w 3076098"/>
                <a:gd name="connsiteY17" fmla="*/ 353187 h 1677721"/>
                <a:gd name="connsiteX18" fmla="*/ 0 w 3076098"/>
                <a:gd name="connsiteY18" fmla="*/ 0 h 1677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76098" h="1677721">
                  <a:moveTo>
                    <a:pt x="3076099" y="12287"/>
                  </a:moveTo>
                  <a:cubicBezTo>
                    <a:pt x="3069336" y="183071"/>
                    <a:pt x="3053525" y="438150"/>
                    <a:pt x="3054287" y="609029"/>
                  </a:cubicBezTo>
                  <a:cubicBezTo>
                    <a:pt x="3054572" y="680942"/>
                    <a:pt x="3056477" y="752856"/>
                    <a:pt x="3054287" y="824770"/>
                  </a:cubicBezTo>
                  <a:cubicBezTo>
                    <a:pt x="3050858" y="937832"/>
                    <a:pt x="3038285" y="1051084"/>
                    <a:pt x="3002375" y="1158240"/>
                  </a:cubicBezTo>
                  <a:cubicBezTo>
                    <a:pt x="2988374" y="1200055"/>
                    <a:pt x="2969895" y="1240155"/>
                    <a:pt x="2945797" y="1277112"/>
                  </a:cubicBezTo>
                  <a:cubicBezTo>
                    <a:pt x="2886742" y="1367885"/>
                    <a:pt x="2798636" y="1434846"/>
                    <a:pt x="2706815" y="1492853"/>
                  </a:cubicBezTo>
                  <a:cubicBezTo>
                    <a:pt x="2626424" y="1543717"/>
                    <a:pt x="2541080" y="1586103"/>
                    <a:pt x="2451735" y="1618583"/>
                  </a:cubicBezTo>
                  <a:cubicBezTo>
                    <a:pt x="2347817" y="1656398"/>
                    <a:pt x="2238851" y="1680591"/>
                    <a:pt x="2128457" y="1677448"/>
                  </a:cubicBezTo>
                  <a:cubicBezTo>
                    <a:pt x="1962436" y="1672781"/>
                    <a:pt x="1804702" y="1606677"/>
                    <a:pt x="1672495" y="1505522"/>
                  </a:cubicBezTo>
                  <a:cubicBezTo>
                    <a:pt x="1576483" y="1432084"/>
                    <a:pt x="1493520" y="1341501"/>
                    <a:pt x="1445038" y="1230916"/>
                  </a:cubicBezTo>
                  <a:cubicBezTo>
                    <a:pt x="1418653" y="1170623"/>
                    <a:pt x="1401794" y="1106710"/>
                    <a:pt x="1381506" y="1044035"/>
                  </a:cubicBezTo>
                  <a:cubicBezTo>
                    <a:pt x="1356360" y="966026"/>
                    <a:pt x="1324261" y="887730"/>
                    <a:pt x="1260253" y="837533"/>
                  </a:cubicBezTo>
                  <a:cubicBezTo>
                    <a:pt x="1216628" y="803243"/>
                    <a:pt x="1162717" y="786194"/>
                    <a:pt x="1108520" y="772954"/>
                  </a:cubicBezTo>
                  <a:cubicBezTo>
                    <a:pt x="1058228" y="760667"/>
                    <a:pt x="1007078" y="750570"/>
                    <a:pt x="955358" y="751427"/>
                  </a:cubicBezTo>
                  <a:cubicBezTo>
                    <a:pt x="891064" y="752475"/>
                    <a:pt x="827818" y="770001"/>
                    <a:pt x="763810" y="764762"/>
                  </a:cubicBezTo>
                  <a:cubicBezTo>
                    <a:pt x="723995" y="761524"/>
                    <a:pt x="685514" y="748760"/>
                    <a:pt x="651224" y="728186"/>
                  </a:cubicBezTo>
                  <a:cubicBezTo>
                    <a:pt x="594074" y="693896"/>
                    <a:pt x="552545" y="639985"/>
                    <a:pt x="510730" y="587788"/>
                  </a:cubicBezTo>
                  <a:cubicBezTo>
                    <a:pt x="448151" y="509683"/>
                    <a:pt x="384524" y="432245"/>
                    <a:pt x="323183" y="353187"/>
                  </a:cubicBezTo>
                  <a:cubicBezTo>
                    <a:pt x="246221" y="253937"/>
                    <a:pt x="94202" y="82868"/>
                    <a:pt x="0" y="0"/>
                  </a:cubicBezTo>
                </a:path>
              </a:pathLst>
            </a:custGeom>
            <a:noFill/>
            <a:ln w="9525" cap="rnd">
              <a:solidFill>
                <a:schemeClr val="accent2">
                  <a:alpha val="35000"/>
                </a:schemeClr>
              </a:solidFill>
              <a:prstDash val="lgDash"/>
              <a:round/>
            </a:ln>
          </p:spPr>
          <p:txBody>
            <a:bodyPr rtlCol="0" anchor="ctr"/>
            <a:lstStyle/>
            <a:p>
              <a:endParaRPr lang="en-US"/>
            </a:p>
          </p:txBody>
        </p:sp>
        <p:sp>
          <p:nvSpPr>
            <p:cNvPr id="144" name="Freeform: Shape 143">
              <a:extLst>
                <a:ext uri="{FF2B5EF4-FFF2-40B4-BE49-F238E27FC236}">
                  <a16:creationId xmlns:a16="http://schemas.microsoft.com/office/drawing/2014/main" xmlns="" id="{56F73602-5ACB-4102-894B-D140E71E67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2687455" y="75587"/>
              <a:ext cx="4681672" cy="2637228"/>
            </a:xfrm>
            <a:custGeom>
              <a:avLst/>
              <a:gdLst>
                <a:gd name="connsiteX0" fmla="*/ 2568321 w 2607257"/>
                <a:gd name="connsiteY0" fmla="*/ 18002 h 1468691"/>
                <a:gd name="connsiteX1" fmla="*/ 2590609 w 2607257"/>
                <a:gd name="connsiteY1" fmla="*/ 258509 h 1468691"/>
                <a:gd name="connsiteX2" fmla="*/ 2606802 w 2607257"/>
                <a:gd name="connsiteY2" fmla="*/ 563118 h 1468691"/>
                <a:gd name="connsiteX3" fmla="*/ 2587181 w 2607257"/>
                <a:gd name="connsiteY3" fmla="*/ 910400 h 1468691"/>
                <a:gd name="connsiteX4" fmla="*/ 2568702 w 2607257"/>
                <a:gd name="connsiteY4" fmla="*/ 1001554 h 1468691"/>
                <a:gd name="connsiteX5" fmla="*/ 2407063 w 2607257"/>
                <a:gd name="connsiteY5" fmla="*/ 1262348 h 1468691"/>
                <a:gd name="connsiteX6" fmla="*/ 2211896 w 2607257"/>
                <a:gd name="connsiteY6" fmla="*/ 1390078 h 1468691"/>
                <a:gd name="connsiteX7" fmla="*/ 1936623 w 2607257"/>
                <a:gd name="connsiteY7" fmla="*/ 1466660 h 1468691"/>
                <a:gd name="connsiteX8" fmla="*/ 1749933 w 2607257"/>
                <a:gd name="connsiteY8" fmla="*/ 1447514 h 1468691"/>
                <a:gd name="connsiteX9" fmla="*/ 1594295 w 2607257"/>
                <a:gd name="connsiteY9" fmla="*/ 1351788 h 1468691"/>
                <a:gd name="connsiteX10" fmla="*/ 1512951 w 2607257"/>
                <a:gd name="connsiteY10" fmla="*/ 1227392 h 1468691"/>
                <a:gd name="connsiteX11" fmla="*/ 1500949 w 2607257"/>
                <a:gd name="connsiteY11" fmla="*/ 992886 h 1468691"/>
                <a:gd name="connsiteX12" fmla="*/ 1541621 w 2607257"/>
                <a:gd name="connsiteY12" fmla="*/ 803910 h 1468691"/>
                <a:gd name="connsiteX13" fmla="*/ 1541621 w 2607257"/>
                <a:gd name="connsiteY13" fmla="*/ 665131 h 1468691"/>
                <a:gd name="connsiteX14" fmla="*/ 1429131 w 2607257"/>
                <a:gd name="connsiteY14" fmla="*/ 526352 h 1468691"/>
                <a:gd name="connsiteX15" fmla="*/ 1163383 w 2607257"/>
                <a:gd name="connsiteY15" fmla="*/ 449771 h 1468691"/>
                <a:gd name="connsiteX16" fmla="*/ 811530 w 2607257"/>
                <a:gd name="connsiteY16" fmla="*/ 406718 h 1468691"/>
                <a:gd name="connsiteX17" fmla="*/ 574548 w 2607257"/>
                <a:gd name="connsiteY17" fmla="*/ 354044 h 1468691"/>
                <a:gd name="connsiteX18" fmla="*/ 284893 w 2607257"/>
                <a:gd name="connsiteY18" fmla="*/ 224885 h 1468691"/>
                <a:gd name="connsiteX19" fmla="*/ 0 w 2607257"/>
                <a:gd name="connsiteY19" fmla="*/ 0 h 1468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7257" h="1468691">
                  <a:moveTo>
                    <a:pt x="2568321" y="18002"/>
                  </a:moveTo>
                  <a:cubicBezTo>
                    <a:pt x="2574989" y="70009"/>
                    <a:pt x="2587752" y="206121"/>
                    <a:pt x="2590609" y="258509"/>
                  </a:cubicBezTo>
                  <a:cubicBezTo>
                    <a:pt x="2596134" y="360045"/>
                    <a:pt x="2604707" y="461486"/>
                    <a:pt x="2606802" y="563118"/>
                  </a:cubicBezTo>
                  <a:cubicBezTo>
                    <a:pt x="2609088" y="679228"/>
                    <a:pt x="2602802" y="795338"/>
                    <a:pt x="2587181" y="910400"/>
                  </a:cubicBezTo>
                  <a:cubicBezTo>
                    <a:pt x="2582990" y="941165"/>
                    <a:pt x="2577274" y="971645"/>
                    <a:pt x="2568702" y="1001554"/>
                  </a:cubicBezTo>
                  <a:cubicBezTo>
                    <a:pt x="2540222" y="1101471"/>
                    <a:pt x="2482501" y="1190816"/>
                    <a:pt x="2407063" y="1262348"/>
                  </a:cubicBezTo>
                  <a:cubicBezTo>
                    <a:pt x="2350294" y="1316165"/>
                    <a:pt x="2283047" y="1357313"/>
                    <a:pt x="2211896" y="1390078"/>
                  </a:cubicBezTo>
                  <a:cubicBezTo>
                    <a:pt x="2124742" y="1430179"/>
                    <a:pt x="2032159" y="1458754"/>
                    <a:pt x="1936623" y="1466660"/>
                  </a:cubicBezTo>
                  <a:cubicBezTo>
                    <a:pt x="1873567" y="1471898"/>
                    <a:pt x="1809845" y="1467517"/>
                    <a:pt x="1749933" y="1447514"/>
                  </a:cubicBezTo>
                  <a:cubicBezTo>
                    <a:pt x="1691449" y="1428083"/>
                    <a:pt x="1638109" y="1395222"/>
                    <a:pt x="1594295" y="1351788"/>
                  </a:cubicBezTo>
                  <a:cubicBezTo>
                    <a:pt x="1558576" y="1316450"/>
                    <a:pt x="1530001" y="1274540"/>
                    <a:pt x="1512951" y="1227392"/>
                  </a:cubicBezTo>
                  <a:cubicBezTo>
                    <a:pt x="1485900" y="1152811"/>
                    <a:pt x="1487519" y="1071467"/>
                    <a:pt x="1500949" y="992886"/>
                  </a:cubicBezTo>
                  <a:cubicBezTo>
                    <a:pt x="1511808" y="929354"/>
                    <a:pt x="1529810" y="867251"/>
                    <a:pt x="1541621" y="803910"/>
                  </a:cubicBezTo>
                  <a:cubicBezTo>
                    <a:pt x="1550194" y="757714"/>
                    <a:pt x="1554194" y="710279"/>
                    <a:pt x="1541621" y="665131"/>
                  </a:cubicBezTo>
                  <a:cubicBezTo>
                    <a:pt x="1525143" y="605981"/>
                    <a:pt x="1481233" y="559403"/>
                    <a:pt x="1429131" y="526352"/>
                  </a:cubicBezTo>
                  <a:cubicBezTo>
                    <a:pt x="1350455" y="476536"/>
                    <a:pt x="1256157" y="461772"/>
                    <a:pt x="1163383" y="449771"/>
                  </a:cubicBezTo>
                  <a:cubicBezTo>
                    <a:pt x="1046131" y="434626"/>
                    <a:pt x="928306" y="424720"/>
                    <a:pt x="811530" y="406718"/>
                  </a:cubicBezTo>
                  <a:cubicBezTo>
                    <a:pt x="731425" y="394335"/>
                    <a:pt x="652081" y="377571"/>
                    <a:pt x="574548" y="354044"/>
                  </a:cubicBezTo>
                  <a:cubicBezTo>
                    <a:pt x="472916" y="323279"/>
                    <a:pt x="375094" y="280702"/>
                    <a:pt x="284893" y="224885"/>
                  </a:cubicBezTo>
                  <a:cubicBezTo>
                    <a:pt x="181832" y="161068"/>
                    <a:pt x="90868" y="80296"/>
                    <a:pt x="0" y="0"/>
                  </a:cubicBezTo>
                </a:path>
              </a:pathLst>
            </a:custGeom>
            <a:noFill/>
            <a:ln w="9525" cap="rnd">
              <a:solidFill>
                <a:schemeClr val="accent2">
                  <a:alpha val="35000"/>
                </a:schemeClr>
              </a:solidFill>
              <a:prstDash val="lgDash"/>
              <a:round/>
            </a:ln>
          </p:spPr>
          <p:txBody>
            <a:bodyPr rtlCol="0" anchor="ctr"/>
            <a:lstStyle/>
            <a:p>
              <a:endParaRPr lang="en-US"/>
            </a:p>
          </p:txBody>
        </p:sp>
        <p:sp>
          <p:nvSpPr>
            <p:cNvPr id="145" name="Freeform: Shape 144">
              <a:extLst>
                <a:ext uri="{FF2B5EF4-FFF2-40B4-BE49-F238E27FC236}">
                  <a16:creationId xmlns:a16="http://schemas.microsoft.com/office/drawing/2014/main" xmlns="" id="{E87FA368-45DC-4276-A257-F67A12B20F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210305" y="31802"/>
              <a:ext cx="3763077" cy="2110194"/>
            </a:xfrm>
            <a:custGeom>
              <a:avLst/>
              <a:gdLst>
                <a:gd name="connsiteX0" fmla="*/ 1950434 w 2095685"/>
                <a:gd name="connsiteY0" fmla="*/ 0 h 1175182"/>
                <a:gd name="connsiteX1" fmla="*/ 2077307 w 2095685"/>
                <a:gd name="connsiteY1" fmla="*/ 479108 h 1175182"/>
                <a:gd name="connsiteX2" fmla="*/ 2089309 w 2095685"/>
                <a:gd name="connsiteY2" fmla="*/ 826008 h 1175182"/>
                <a:gd name="connsiteX3" fmla="*/ 1987582 w 2095685"/>
                <a:gd name="connsiteY3" fmla="*/ 1101185 h 1175182"/>
                <a:gd name="connsiteX4" fmla="*/ 1818037 w 2095685"/>
                <a:gd name="connsiteY4" fmla="*/ 1173004 h 1175182"/>
                <a:gd name="connsiteX5" fmla="*/ 1694402 w 2095685"/>
                <a:gd name="connsiteY5" fmla="*/ 1157097 h 1175182"/>
                <a:gd name="connsiteX6" fmla="*/ 1594676 w 2095685"/>
                <a:gd name="connsiteY6" fmla="*/ 1013555 h 1175182"/>
                <a:gd name="connsiteX7" fmla="*/ 1664494 w 2095685"/>
                <a:gd name="connsiteY7" fmla="*/ 790289 h 1175182"/>
                <a:gd name="connsiteX8" fmla="*/ 1684401 w 2095685"/>
                <a:gd name="connsiteY8" fmla="*/ 527114 h 1175182"/>
                <a:gd name="connsiteX9" fmla="*/ 1550765 w 2095685"/>
                <a:gd name="connsiteY9" fmla="*/ 343662 h 1175182"/>
                <a:gd name="connsiteX10" fmla="*/ 1315402 w 2095685"/>
                <a:gd name="connsiteY10" fmla="*/ 265938 h 1175182"/>
                <a:gd name="connsiteX11" fmla="*/ 876586 w 2095685"/>
                <a:gd name="connsiteY11" fmla="*/ 200120 h 1175182"/>
                <a:gd name="connsiteX12" fmla="*/ 591312 w 2095685"/>
                <a:gd name="connsiteY12" fmla="*/ 186119 h 1175182"/>
                <a:gd name="connsiteX13" fmla="*/ 0 w 2095685"/>
                <a:gd name="connsiteY13" fmla="*/ 16669 h 117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95685" h="1175182">
                  <a:moveTo>
                    <a:pt x="1950434" y="0"/>
                  </a:moveTo>
                  <a:cubicBezTo>
                    <a:pt x="1973485" y="77629"/>
                    <a:pt x="2063115" y="399383"/>
                    <a:pt x="2077307" y="479108"/>
                  </a:cubicBezTo>
                  <a:cubicBezTo>
                    <a:pt x="2097786" y="593693"/>
                    <a:pt x="2100167" y="710089"/>
                    <a:pt x="2089309" y="826008"/>
                  </a:cubicBezTo>
                  <a:cubicBezTo>
                    <a:pt x="2079784" y="927545"/>
                    <a:pt x="2061401" y="1032891"/>
                    <a:pt x="1987582" y="1101185"/>
                  </a:cubicBezTo>
                  <a:cubicBezTo>
                    <a:pt x="1941481" y="1143762"/>
                    <a:pt x="1880616" y="1165670"/>
                    <a:pt x="1818037" y="1173004"/>
                  </a:cubicBezTo>
                  <a:cubicBezTo>
                    <a:pt x="1775746" y="1177957"/>
                    <a:pt x="1732693" y="1175195"/>
                    <a:pt x="1694402" y="1157097"/>
                  </a:cubicBezTo>
                  <a:cubicBezTo>
                    <a:pt x="1638110" y="1130427"/>
                    <a:pt x="1600295" y="1075373"/>
                    <a:pt x="1594676" y="1013555"/>
                  </a:cubicBezTo>
                  <a:cubicBezTo>
                    <a:pt x="1587532" y="934879"/>
                    <a:pt x="1635633" y="864870"/>
                    <a:pt x="1664494" y="790289"/>
                  </a:cubicBezTo>
                  <a:cubicBezTo>
                    <a:pt x="1696974" y="706279"/>
                    <a:pt x="1708594" y="613791"/>
                    <a:pt x="1684401" y="527114"/>
                  </a:cubicBezTo>
                  <a:cubicBezTo>
                    <a:pt x="1663351" y="451580"/>
                    <a:pt x="1616488" y="386620"/>
                    <a:pt x="1550765" y="343662"/>
                  </a:cubicBezTo>
                  <a:cubicBezTo>
                    <a:pt x="1480947" y="298133"/>
                    <a:pt x="1397508" y="282131"/>
                    <a:pt x="1315402" y="265938"/>
                  </a:cubicBezTo>
                  <a:cubicBezTo>
                    <a:pt x="1170051" y="237173"/>
                    <a:pt x="1024128" y="212027"/>
                    <a:pt x="876586" y="200120"/>
                  </a:cubicBezTo>
                  <a:cubicBezTo>
                    <a:pt x="781717" y="192500"/>
                    <a:pt x="686276" y="193643"/>
                    <a:pt x="591312" y="186119"/>
                  </a:cubicBezTo>
                  <a:cubicBezTo>
                    <a:pt x="465296" y="176213"/>
                    <a:pt x="160211" y="193453"/>
                    <a:pt x="0" y="16669"/>
                  </a:cubicBezTo>
                </a:path>
              </a:pathLst>
            </a:custGeom>
            <a:noFill/>
            <a:ln w="9525" cap="rnd">
              <a:solidFill>
                <a:schemeClr val="accent2">
                  <a:alpha val="35000"/>
                </a:schemeClr>
              </a:solidFill>
              <a:prstDash val="lgDash"/>
              <a:round/>
            </a:ln>
          </p:spPr>
          <p:txBody>
            <a:bodyPr rtlCol="0" anchor="ctr"/>
            <a:lstStyle/>
            <a:p>
              <a:endParaRPr lang="en-US"/>
            </a:p>
          </p:txBody>
        </p:sp>
      </p:grpSp>
      <p:grpSp>
        <p:nvGrpSpPr>
          <p:cNvPr id="177" name="Bottom Right">
            <a:extLst>
              <a:ext uri="{FF2B5EF4-FFF2-40B4-BE49-F238E27FC236}">
                <a16:creationId xmlns:a16="http://schemas.microsoft.com/office/drawing/2014/main" xmlns="" id="{88540B56-6256-419C-AC81-7B56D0DD72B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980400" y="3276601"/>
            <a:ext cx="4211600" cy="3581399"/>
            <a:chOff x="7980400" y="3276601"/>
            <a:chExt cx="4211600" cy="3581399"/>
          </a:xfrm>
        </p:grpSpPr>
        <p:sp>
          <p:nvSpPr>
            <p:cNvPr id="148" name="Freeform: Shape 147">
              <a:extLst>
                <a:ext uri="{FF2B5EF4-FFF2-40B4-BE49-F238E27FC236}">
                  <a16:creationId xmlns:a16="http://schemas.microsoft.com/office/drawing/2014/main" xmlns="" id="{EB5E9C2F-6749-4023-8E94-45C1C3FC67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lumMod val="65000"/>
                    <a:lumOff val="35000"/>
                  </a:schemeClr>
                </a:solidFill>
                <a:latin typeface="AvenirNext LT Pro Medium" panose="020B0504020202020204" pitchFamily="34" charset="0"/>
              </a:endParaRPr>
            </a:p>
          </p:txBody>
        </p:sp>
        <p:grpSp>
          <p:nvGrpSpPr>
            <p:cNvPr id="149" name="Graphic 157">
              <a:extLst>
                <a:ext uri="{FF2B5EF4-FFF2-40B4-BE49-F238E27FC236}">
                  <a16:creationId xmlns:a16="http://schemas.microsoft.com/office/drawing/2014/main" xmlns="" id="{D87C11F9-4A6E-44BC-BF6C-0468EFD71B23}"/>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xmlns="" val="1"/>
                </p:ext>
              </p:extLst>
            </p:nvPr>
          </p:nvGrpSpPr>
          <p:grpSpPr>
            <a:xfrm>
              <a:off x="8662740" y="3276601"/>
              <a:ext cx="3529260" cy="3581398"/>
              <a:chOff x="4114800" y="1423987"/>
              <a:chExt cx="3961542" cy="4007547"/>
            </a:xfrm>
            <a:noFill/>
          </p:grpSpPr>
          <p:sp>
            <p:nvSpPr>
              <p:cNvPr id="178" name="Freeform: Shape 150">
                <a:extLst>
                  <a:ext uri="{FF2B5EF4-FFF2-40B4-BE49-F238E27FC236}">
                    <a16:creationId xmlns:a16="http://schemas.microsoft.com/office/drawing/2014/main" xmlns="" id="{2B1B9F72-6727-48A7-A229-1B9E8620C6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152" name="Freeform: Shape 151">
                <a:extLst>
                  <a:ext uri="{FF2B5EF4-FFF2-40B4-BE49-F238E27FC236}">
                    <a16:creationId xmlns:a16="http://schemas.microsoft.com/office/drawing/2014/main" xmlns="" id="{F112D38F-1CDF-4293-96FC-2190D03954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153" name="Freeform: Shape 152">
                <a:extLst>
                  <a:ext uri="{FF2B5EF4-FFF2-40B4-BE49-F238E27FC236}">
                    <a16:creationId xmlns:a16="http://schemas.microsoft.com/office/drawing/2014/main" xmlns="" id="{CF3E4DE9-57D9-4C4C-BE4E-7F081A1B3B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154" name="Freeform: Shape 153">
                <a:extLst>
                  <a:ext uri="{FF2B5EF4-FFF2-40B4-BE49-F238E27FC236}">
                    <a16:creationId xmlns:a16="http://schemas.microsoft.com/office/drawing/2014/main" xmlns="" id="{6BB673C9-C994-4CA3-B78E-F65C5F8C61E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155" name="Freeform: Shape 154">
                <a:extLst>
                  <a:ext uri="{FF2B5EF4-FFF2-40B4-BE49-F238E27FC236}">
                    <a16:creationId xmlns:a16="http://schemas.microsoft.com/office/drawing/2014/main" xmlns="" id="{9B6FF51D-0B4A-4C30-AEC8-D66E88C98C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156" name="Freeform: Shape 155">
                <a:extLst>
                  <a:ext uri="{FF2B5EF4-FFF2-40B4-BE49-F238E27FC236}">
                    <a16:creationId xmlns:a16="http://schemas.microsoft.com/office/drawing/2014/main" xmlns="" id="{DCF516A0-FBBD-4A87-9E93-708625DE5E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157" name="Freeform: Shape 156">
                <a:extLst>
                  <a:ext uri="{FF2B5EF4-FFF2-40B4-BE49-F238E27FC236}">
                    <a16:creationId xmlns:a16="http://schemas.microsoft.com/office/drawing/2014/main" xmlns="" id="{6F1EDD83-3119-40A9-B093-626EB1B126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150" name="Freeform: Shape 149">
              <a:extLst>
                <a:ext uri="{FF2B5EF4-FFF2-40B4-BE49-F238E27FC236}">
                  <a16:creationId xmlns:a16="http://schemas.microsoft.com/office/drawing/2014/main" xmlns="" id="{BA5F46DB-9B25-49AD-BC98-191E88919E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ytuł 1"/>
          <p:cNvSpPr>
            <a:spLocks noGrp="1"/>
          </p:cNvSpPr>
          <p:nvPr>
            <p:ph type="ctrTitle"/>
          </p:nvPr>
        </p:nvSpPr>
        <p:spPr>
          <a:xfrm>
            <a:off x="994404" y="731041"/>
            <a:ext cx="10191942" cy="3173034"/>
          </a:xfrm>
        </p:spPr>
        <p:txBody>
          <a:bodyPr>
            <a:normAutofit/>
          </a:bodyPr>
          <a:lstStyle/>
          <a:p>
            <a:r>
              <a:rPr lang="pl-PL" sz="6600" b="1" dirty="0">
                <a:latin typeface="Georgia Pro"/>
                <a:cs typeface="Calibri Light"/>
              </a:rPr>
              <a:t>Co </a:t>
            </a:r>
            <a:r>
              <a:rPr lang="pl-PL" sz="6600" b="1" dirty="0">
                <a:solidFill>
                  <a:schemeClr val="tx1"/>
                </a:solidFill>
                <a:latin typeface="Georgia Pro"/>
                <a:cs typeface="Calibri Light"/>
              </a:rPr>
              <a:t>warto</a:t>
            </a:r>
            <a:r>
              <a:rPr lang="pl-PL" sz="6600" b="1" dirty="0">
                <a:latin typeface="Georgia Pro"/>
                <a:cs typeface="Calibri Light"/>
              </a:rPr>
              <a:t> przeczytać?</a:t>
            </a:r>
          </a:p>
        </p:txBody>
      </p:sp>
      <p:sp>
        <p:nvSpPr>
          <p:cNvPr id="3" name="Podtytuł 2"/>
          <p:cNvSpPr>
            <a:spLocks noGrp="1"/>
          </p:cNvSpPr>
          <p:nvPr>
            <p:ph type="subTitle" idx="1"/>
          </p:nvPr>
        </p:nvSpPr>
        <p:spPr>
          <a:xfrm>
            <a:off x="1524000" y="4069354"/>
            <a:ext cx="9144000" cy="1265285"/>
          </a:xfrm>
        </p:spPr>
        <p:txBody>
          <a:bodyPr vert="horz" lIns="91440" tIns="45720" rIns="91440" bIns="45720" rtlCol="0">
            <a:normAutofit/>
          </a:bodyPr>
          <a:lstStyle/>
          <a:p>
            <a:r>
              <a:rPr lang="pl-PL" sz="2200">
                <a:cs typeface="Calibri"/>
              </a:rPr>
              <a:t>Wiktoria Puszyńska, Marta Marszałkowska kl. ID</a:t>
            </a:r>
          </a:p>
        </p:txBody>
      </p:sp>
      <p:grpSp>
        <p:nvGrpSpPr>
          <p:cNvPr id="179" name="Cross">
            <a:extLst>
              <a:ext uri="{FF2B5EF4-FFF2-40B4-BE49-F238E27FC236}">
                <a16:creationId xmlns:a16="http://schemas.microsoft.com/office/drawing/2014/main" xmlns="" id="{DDB99EF5-8801-40E2-83D3-196FADCBBA7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030939" y="3874229"/>
            <a:ext cx="118872" cy="118872"/>
            <a:chOff x="1175347" y="3733800"/>
            <a:chExt cx="118872" cy="118872"/>
          </a:xfrm>
        </p:grpSpPr>
        <p:cxnSp>
          <p:nvCxnSpPr>
            <p:cNvPr id="160" name="Straight Connector 159">
              <a:extLst>
                <a:ext uri="{FF2B5EF4-FFF2-40B4-BE49-F238E27FC236}">
                  <a16:creationId xmlns:a16="http://schemas.microsoft.com/office/drawing/2014/main" xmlns="" id="{50FE3A76-C0EC-41F2-92AD-1A75BA37712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161" name="Straight Connector 160">
              <a:extLst>
                <a:ext uri="{FF2B5EF4-FFF2-40B4-BE49-F238E27FC236}">
                  <a16:creationId xmlns:a16="http://schemas.microsoft.com/office/drawing/2014/main" xmlns="" id="{C22AF00A-AACB-4D06-A706-4231FD4EC6F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xmlns="" val="65031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247A131F-D5DE-41A5-B4CF-4F345319B4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7" name="Freeform: Shape 16">
            <a:extLst>
              <a:ext uri="{FF2B5EF4-FFF2-40B4-BE49-F238E27FC236}">
                <a16:creationId xmlns:a16="http://schemas.microsoft.com/office/drawing/2014/main" xmlns="" id="{3AF4666D-BD98-40A5-A75F-478B982010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Aft>
                <a:spcPts val="600"/>
              </a:spcAft>
            </a:pPr>
            <a:r>
              <a:rPr lang="en-US" dirty="0">
                <a:solidFill>
                  <a:schemeClr val="tx1">
                    <a:lumMod val="65000"/>
                    <a:lumOff val="35000"/>
                  </a:schemeClr>
                </a:solidFill>
                <a:latin typeface="AvenirNext LT Pro Medium" panose="020B0504020202020204" pitchFamily="34" charset="0"/>
              </a:rPr>
              <a:t> </a:t>
            </a:r>
          </a:p>
        </p:txBody>
      </p:sp>
      <p:sp>
        <p:nvSpPr>
          <p:cNvPr id="19" name="Freeform: Shape 18">
            <a:extLst>
              <a:ext uri="{FF2B5EF4-FFF2-40B4-BE49-F238E27FC236}">
                <a16:creationId xmlns:a16="http://schemas.microsoft.com/office/drawing/2014/main" xmlns="" id="{68680585-71F9-4721-A998-4974171D2E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Aft>
                <a:spcPts val="600"/>
              </a:spcAft>
            </a:pPr>
            <a:r>
              <a:rPr lang="en-US" dirty="0">
                <a:solidFill>
                  <a:schemeClr val="tx1">
                    <a:lumMod val="65000"/>
                    <a:lumOff val="35000"/>
                  </a:schemeClr>
                </a:solidFill>
                <a:latin typeface="AvenirNext LT Pro Medium" panose="020B0504020202020204" pitchFamily="34" charset="0"/>
              </a:rPr>
              <a:t> </a:t>
            </a:r>
          </a:p>
        </p:txBody>
      </p:sp>
      <p:sp>
        <p:nvSpPr>
          <p:cNvPr id="21" name="Freeform: Shape 20">
            <a:extLst>
              <a:ext uri="{FF2B5EF4-FFF2-40B4-BE49-F238E27FC236}">
                <a16:creationId xmlns:a16="http://schemas.microsoft.com/office/drawing/2014/main" xmlns="" id="{12BC95C2-2EEC-4F59-ABA8-660B0D059C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3" name="Graphic 141">
            <a:extLst>
              <a:ext uri="{FF2B5EF4-FFF2-40B4-BE49-F238E27FC236}">
                <a16:creationId xmlns:a16="http://schemas.microsoft.com/office/drawing/2014/main" xmlns="" id="{03E9870D-4BBA-43AF-8D44-BBADF020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849" y="15178"/>
            <a:ext cx="2198951" cy="3331254"/>
            <a:chOff x="4473129" y="923925"/>
            <a:chExt cx="3308947" cy="5012817"/>
          </a:xfrm>
          <a:noFill/>
        </p:grpSpPr>
        <p:sp>
          <p:nvSpPr>
            <p:cNvPr id="24" name="Freeform: Shape 23">
              <a:extLst>
                <a:ext uri="{FF2B5EF4-FFF2-40B4-BE49-F238E27FC236}">
                  <a16:creationId xmlns:a16="http://schemas.microsoft.com/office/drawing/2014/main" xmlns="" id="{34BC5055-C77D-43CD-BB1D-A77B6779CDA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xmlns="" id="{DB12D0B8-9385-489A-85AE-3D14AD0BA2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xmlns="" id="{D158A14A-147E-4130-A5E2-38FD84B181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27" name="Freeform: Shape 26">
              <a:extLst>
                <a:ext uri="{FF2B5EF4-FFF2-40B4-BE49-F238E27FC236}">
                  <a16:creationId xmlns:a16="http://schemas.microsoft.com/office/drawing/2014/main" xmlns="" id="{75B8B1EB-5E2B-472C-AE60-2EC5961F16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28" name="Freeform: Shape 27">
              <a:extLst>
                <a:ext uri="{FF2B5EF4-FFF2-40B4-BE49-F238E27FC236}">
                  <a16:creationId xmlns:a16="http://schemas.microsoft.com/office/drawing/2014/main" xmlns="" id="{B4F5BD77-58D7-4B61-A666-1B4139A63A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29" name="Freeform: Shape 28">
              <a:extLst>
                <a:ext uri="{FF2B5EF4-FFF2-40B4-BE49-F238E27FC236}">
                  <a16:creationId xmlns:a16="http://schemas.microsoft.com/office/drawing/2014/main" xmlns="" id="{F5CBEC6B-EDB6-40B8-8771-E5AF41B8D69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30" name="Freeform: Shape 29">
              <a:extLst>
                <a:ext uri="{FF2B5EF4-FFF2-40B4-BE49-F238E27FC236}">
                  <a16:creationId xmlns:a16="http://schemas.microsoft.com/office/drawing/2014/main" xmlns="" id="{91BD0EE8-AA47-4044-9251-9F5A4B8201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32" name="Graphic 157">
            <a:extLst>
              <a:ext uri="{FF2B5EF4-FFF2-40B4-BE49-F238E27FC236}">
                <a16:creationId xmlns:a16="http://schemas.microsoft.com/office/drawing/2014/main" xmlns="" id="{C3279E8D-2BAA-4CB1-834B-09FADD54DE5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610600" y="3276600"/>
            <a:ext cx="3529260" cy="3581398"/>
            <a:chOff x="4114800" y="1423987"/>
            <a:chExt cx="3961542" cy="4007547"/>
          </a:xfrm>
          <a:noFill/>
        </p:grpSpPr>
        <p:sp>
          <p:nvSpPr>
            <p:cNvPr id="33" name="Freeform: Shape 32">
              <a:extLst>
                <a:ext uri="{FF2B5EF4-FFF2-40B4-BE49-F238E27FC236}">
                  <a16:creationId xmlns:a16="http://schemas.microsoft.com/office/drawing/2014/main" xmlns="" id="{3456F18E-4F61-486D-9CD6-65B30372C53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34" name="Freeform: Shape 33">
              <a:extLst>
                <a:ext uri="{FF2B5EF4-FFF2-40B4-BE49-F238E27FC236}">
                  <a16:creationId xmlns:a16="http://schemas.microsoft.com/office/drawing/2014/main" xmlns="" id="{318DDF45-08F0-46B6-A0B7-133735C94F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35" name="Freeform: Shape 34">
              <a:extLst>
                <a:ext uri="{FF2B5EF4-FFF2-40B4-BE49-F238E27FC236}">
                  <a16:creationId xmlns:a16="http://schemas.microsoft.com/office/drawing/2014/main" xmlns="" id="{B9D0CC0F-710D-43F4-BC86-7637674201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36" name="Freeform: Shape 35">
              <a:extLst>
                <a:ext uri="{FF2B5EF4-FFF2-40B4-BE49-F238E27FC236}">
                  <a16:creationId xmlns:a16="http://schemas.microsoft.com/office/drawing/2014/main" xmlns="" id="{6FB36AB6-CB81-495A-8A33-C0BCE67D6F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37" name="Freeform: Shape 36">
              <a:extLst>
                <a:ext uri="{FF2B5EF4-FFF2-40B4-BE49-F238E27FC236}">
                  <a16:creationId xmlns:a16="http://schemas.microsoft.com/office/drawing/2014/main" xmlns="" id="{1993F7E6-ABF6-482D-BEA5-B4E607DDB4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38" name="Freeform: Shape 37">
              <a:extLst>
                <a:ext uri="{FF2B5EF4-FFF2-40B4-BE49-F238E27FC236}">
                  <a16:creationId xmlns:a16="http://schemas.microsoft.com/office/drawing/2014/main" xmlns="" id="{DCA0B097-C21A-40B4-95E4-2FFA9697F82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39" name="Freeform: Shape 38">
              <a:extLst>
                <a:ext uri="{FF2B5EF4-FFF2-40B4-BE49-F238E27FC236}">
                  <a16:creationId xmlns:a16="http://schemas.microsoft.com/office/drawing/2014/main" xmlns="" id="{AB2AF0F5-7EAA-4BAB-8DE2-D84E124170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useBgFill="1">
        <p:nvSpPr>
          <p:cNvPr id="41" name="Rectangle 40">
            <a:extLst>
              <a:ext uri="{FF2B5EF4-FFF2-40B4-BE49-F238E27FC236}">
                <a16:creationId xmlns:a16="http://schemas.microsoft.com/office/drawing/2014/main" xmlns="" id="{F1174801-1395-44C5-9B00-CCAC45C056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3" name="Rectangle 42">
            <a:extLst>
              <a:ext uri="{FF2B5EF4-FFF2-40B4-BE49-F238E27FC236}">
                <a16:creationId xmlns:a16="http://schemas.microsoft.com/office/drawing/2014/main" xmlns="" id="{996DFAFB-BCE1-4BEC-82FB-D574234DEF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45" name="Top left">
            <a:extLst>
              <a:ext uri="{FF2B5EF4-FFF2-40B4-BE49-F238E27FC236}">
                <a16:creationId xmlns:a16="http://schemas.microsoft.com/office/drawing/2014/main" xmlns="" id="{4210BA9D-B4AC-4A1D-B63B-44F10A9A7D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849" y="-3086"/>
            <a:ext cx="2198951" cy="3349518"/>
            <a:chOff x="10849" y="-3086"/>
            <a:chExt cx="2198951" cy="3349518"/>
          </a:xfrm>
        </p:grpSpPr>
        <p:sp>
          <p:nvSpPr>
            <p:cNvPr id="46" name="Freeform: Shape 45">
              <a:extLst>
                <a:ext uri="{FF2B5EF4-FFF2-40B4-BE49-F238E27FC236}">
                  <a16:creationId xmlns:a16="http://schemas.microsoft.com/office/drawing/2014/main" xmlns="" id="{2AB57F67-BA3E-4168-B776-298ABEE4017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7" name="Freeform: Shape 46">
              <a:extLst>
                <a:ext uri="{FF2B5EF4-FFF2-40B4-BE49-F238E27FC236}">
                  <a16:creationId xmlns:a16="http://schemas.microsoft.com/office/drawing/2014/main" xmlns="" id="{1A37E474-2AB5-44C2-89C5-00B18BBF0F6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endParaRPr lang="en-US"/>
            </a:p>
          </p:txBody>
        </p:sp>
        <p:sp>
          <p:nvSpPr>
            <p:cNvPr id="48" name="Freeform: Shape 47">
              <a:extLst>
                <a:ext uri="{FF2B5EF4-FFF2-40B4-BE49-F238E27FC236}">
                  <a16:creationId xmlns:a16="http://schemas.microsoft.com/office/drawing/2014/main" xmlns="" id="{3C7682BD-43A7-412C-9D1C-C253EDF7FC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endParaRPr lang="en-US"/>
            </a:p>
          </p:txBody>
        </p:sp>
        <p:sp>
          <p:nvSpPr>
            <p:cNvPr id="49" name="Freeform: Shape 48">
              <a:extLst>
                <a:ext uri="{FF2B5EF4-FFF2-40B4-BE49-F238E27FC236}">
                  <a16:creationId xmlns:a16="http://schemas.microsoft.com/office/drawing/2014/main" xmlns="" id="{CE322CA5-5700-49C5-B2F4-5451AEC68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endParaRPr lang="en-US"/>
            </a:p>
          </p:txBody>
        </p:sp>
        <p:sp>
          <p:nvSpPr>
            <p:cNvPr id="50" name="Freeform: Shape 49">
              <a:extLst>
                <a:ext uri="{FF2B5EF4-FFF2-40B4-BE49-F238E27FC236}">
                  <a16:creationId xmlns:a16="http://schemas.microsoft.com/office/drawing/2014/main" xmlns="" id="{7FF4B5E5-C2CB-47A0-BDC9-D9560C77B3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endParaRPr lang="en-US"/>
            </a:p>
          </p:txBody>
        </p:sp>
        <p:sp>
          <p:nvSpPr>
            <p:cNvPr id="51" name="Freeform: Shape 50">
              <a:extLst>
                <a:ext uri="{FF2B5EF4-FFF2-40B4-BE49-F238E27FC236}">
                  <a16:creationId xmlns:a16="http://schemas.microsoft.com/office/drawing/2014/main" xmlns="" id="{DC206FD4-2993-45C6-A6D2-945277425E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endParaRPr lang="en-US"/>
            </a:p>
          </p:txBody>
        </p:sp>
        <p:sp>
          <p:nvSpPr>
            <p:cNvPr id="52" name="Freeform: Shape 51">
              <a:extLst>
                <a:ext uri="{FF2B5EF4-FFF2-40B4-BE49-F238E27FC236}">
                  <a16:creationId xmlns:a16="http://schemas.microsoft.com/office/drawing/2014/main" xmlns="" id="{0AC4F993-F14F-4F25-A6AB-1AD9E2A820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endParaRPr lang="en-US"/>
            </a:p>
          </p:txBody>
        </p:sp>
        <p:sp>
          <p:nvSpPr>
            <p:cNvPr id="53" name="Freeform: Shape 52">
              <a:extLst>
                <a:ext uri="{FF2B5EF4-FFF2-40B4-BE49-F238E27FC236}">
                  <a16:creationId xmlns:a16="http://schemas.microsoft.com/office/drawing/2014/main" xmlns="" id="{1CD13FF4-3251-4983-B074-BD35A9902B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endParaRPr lang="en-US" dirty="0"/>
            </a:p>
          </p:txBody>
        </p:sp>
      </p:grpSp>
      <p:sp>
        <p:nvSpPr>
          <p:cNvPr id="10" name="pole tekstowe 9">
            <a:extLst>
              <a:ext uri="{FF2B5EF4-FFF2-40B4-BE49-F238E27FC236}">
                <a16:creationId xmlns:a16="http://schemas.microsoft.com/office/drawing/2014/main" xmlns="" id="{9A5650FB-7860-7E76-18E8-3D2BEFEA3BA0}"/>
              </a:ext>
            </a:extLst>
          </p:cNvPr>
          <p:cNvSpPr txBox="1"/>
          <p:nvPr/>
        </p:nvSpPr>
        <p:spPr>
          <a:xfrm>
            <a:off x="814095" y="1814726"/>
            <a:ext cx="4699401" cy="1793448"/>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Bef>
                <a:spcPct val="0"/>
              </a:spcBef>
              <a:spcAft>
                <a:spcPts val="600"/>
              </a:spcAft>
            </a:pPr>
            <a:r>
              <a:rPr lang="en-US" sz="5400" b="1" i="1" kern="1200" dirty="0">
                <a:solidFill>
                  <a:schemeClr val="tx2"/>
                </a:solidFill>
                <a:latin typeface="Georgia Pro"/>
                <a:ea typeface="+mj-ea"/>
                <a:cs typeface="+mj-cs"/>
              </a:rPr>
              <a:t>Beach Read​</a:t>
            </a:r>
          </a:p>
          <a:p>
            <a:pPr>
              <a:lnSpc>
                <a:spcPct val="90000"/>
              </a:lnSpc>
              <a:spcBef>
                <a:spcPct val="0"/>
              </a:spcBef>
              <a:spcAft>
                <a:spcPts val="600"/>
              </a:spcAft>
            </a:pPr>
            <a:r>
              <a:rPr lang="en-US" sz="5400" kern="1200" dirty="0">
                <a:solidFill>
                  <a:schemeClr val="tx2"/>
                </a:solidFill>
                <a:latin typeface="Georgia Pro"/>
                <a:ea typeface="+mj-ea"/>
                <a:cs typeface="+mj-cs"/>
              </a:rPr>
              <a:t>Emily </a:t>
            </a:r>
            <a:r>
              <a:rPr lang="en-US" sz="5400" kern="1200" dirty="0" smtClean="0">
                <a:solidFill>
                  <a:schemeClr val="tx2"/>
                </a:solidFill>
                <a:latin typeface="Georgia Pro"/>
                <a:ea typeface="+mj-ea"/>
                <a:cs typeface="+mj-cs"/>
              </a:rPr>
              <a:t>Henry</a:t>
            </a:r>
            <a:endParaRPr lang="pl-PL" sz="5400" kern="1200" dirty="0" smtClean="0">
              <a:solidFill>
                <a:schemeClr val="tx2"/>
              </a:solidFill>
              <a:latin typeface="Georgia Pro"/>
              <a:ea typeface="+mj-ea"/>
              <a:cs typeface="+mj-cs"/>
            </a:endParaRPr>
          </a:p>
          <a:p>
            <a:pPr>
              <a:lnSpc>
                <a:spcPct val="90000"/>
              </a:lnSpc>
              <a:spcBef>
                <a:spcPct val="0"/>
              </a:spcBef>
              <a:spcAft>
                <a:spcPts val="600"/>
              </a:spcAft>
            </a:pPr>
            <a:endParaRPr lang="en-US" sz="5400" kern="1200" dirty="0">
              <a:solidFill>
                <a:schemeClr val="tx2"/>
              </a:solidFill>
              <a:latin typeface="Georgia Pro"/>
              <a:ea typeface="+mj-ea"/>
              <a:cs typeface="Posterama"/>
            </a:endParaRPr>
          </a:p>
        </p:txBody>
      </p:sp>
      <p:grpSp>
        <p:nvGrpSpPr>
          <p:cNvPr id="55" name="Cross">
            <a:extLst>
              <a:ext uri="{FF2B5EF4-FFF2-40B4-BE49-F238E27FC236}">
                <a16:creationId xmlns:a16="http://schemas.microsoft.com/office/drawing/2014/main" xmlns="" id="{80F56037-8334-4400-9C7A-A3BEFA96A8A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1945264" y="149792"/>
            <a:ext cx="118872" cy="118872"/>
            <a:chOff x="1175347" y="3733800"/>
            <a:chExt cx="118872" cy="118872"/>
          </a:xfrm>
        </p:grpSpPr>
        <p:cxnSp>
          <p:nvCxnSpPr>
            <p:cNvPr id="56" name="Straight Connector 55">
              <a:extLst>
                <a:ext uri="{FF2B5EF4-FFF2-40B4-BE49-F238E27FC236}">
                  <a16:creationId xmlns:a16="http://schemas.microsoft.com/office/drawing/2014/main" xmlns="" id="{060AD0EB-D554-49C4-9728-C64D6D68670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57" name="Straight Connector 56">
              <a:extLst>
                <a:ext uri="{FF2B5EF4-FFF2-40B4-BE49-F238E27FC236}">
                  <a16:creationId xmlns:a16="http://schemas.microsoft.com/office/drawing/2014/main" xmlns="" id="{C9432895-644F-4E09-97C7-F8DB36AAE19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pic>
        <p:nvPicPr>
          <p:cNvPr id="4" name="Obraz 4" descr="Obraz zawierający tekst&#10;&#10;Opis wygenerowany automatycznie">
            <a:extLst>
              <a:ext uri="{FF2B5EF4-FFF2-40B4-BE49-F238E27FC236}">
                <a16:creationId xmlns:a16="http://schemas.microsoft.com/office/drawing/2014/main" xmlns="" id="{81380275-B668-690F-6CE4-2B83EB68794C}"/>
              </a:ext>
            </a:extLst>
          </p:cNvPr>
          <p:cNvPicPr>
            <a:picLocks noChangeAspect="1"/>
          </p:cNvPicPr>
          <p:nvPr/>
        </p:nvPicPr>
        <p:blipFill>
          <a:blip r:embed="rId2" cstate="print"/>
          <a:stretch>
            <a:fillRect/>
          </a:stretch>
        </p:blipFill>
        <p:spPr>
          <a:xfrm>
            <a:off x="8044249" y="-1"/>
            <a:ext cx="4147751" cy="6263437"/>
          </a:xfrm>
          <a:prstGeom prst="rect">
            <a:avLst/>
          </a:prstGeom>
        </p:spPr>
      </p:pic>
      <p:grpSp>
        <p:nvGrpSpPr>
          <p:cNvPr id="59" name="Bottom Right">
            <a:extLst>
              <a:ext uri="{FF2B5EF4-FFF2-40B4-BE49-F238E27FC236}">
                <a16:creationId xmlns:a16="http://schemas.microsoft.com/office/drawing/2014/main" xmlns="" id="{6B310A71-665E-47AB-9D80-2D90F7D9216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980400" y="3276601"/>
            <a:ext cx="4211600" cy="3581399"/>
            <a:chOff x="7980400" y="3276601"/>
            <a:chExt cx="4211600" cy="3581399"/>
          </a:xfrm>
        </p:grpSpPr>
        <p:sp>
          <p:nvSpPr>
            <p:cNvPr id="60" name="Freeform: Shape 59">
              <a:extLst>
                <a:ext uri="{FF2B5EF4-FFF2-40B4-BE49-F238E27FC236}">
                  <a16:creationId xmlns:a16="http://schemas.microsoft.com/office/drawing/2014/main" xmlns="" id="{6AD1AF10-782F-4908-A718-EA87EC7170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61" name="Graphic 157">
              <a:extLst>
                <a:ext uri="{FF2B5EF4-FFF2-40B4-BE49-F238E27FC236}">
                  <a16:creationId xmlns:a16="http://schemas.microsoft.com/office/drawing/2014/main" xmlns="" id="{A935357A-B553-44CD-9376-FE1E6057500C}"/>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xmlns="" val="1"/>
                </p:ext>
              </p:extLst>
            </p:nvPr>
          </p:nvGrpSpPr>
          <p:grpSpPr>
            <a:xfrm>
              <a:off x="8662740" y="3276601"/>
              <a:ext cx="3529260" cy="3581398"/>
              <a:chOff x="4114800" y="1423987"/>
              <a:chExt cx="3961542" cy="4007547"/>
            </a:xfrm>
            <a:noFill/>
          </p:grpSpPr>
          <p:sp>
            <p:nvSpPr>
              <p:cNvPr id="63" name="Freeform: Shape 62">
                <a:extLst>
                  <a:ext uri="{FF2B5EF4-FFF2-40B4-BE49-F238E27FC236}">
                    <a16:creationId xmlns:a16="http://schemas.microsoft.com/office/drawing/2014/main" xmlns="" id="{71A180B9-74EE-45CB-8BC1-41E1C07585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64" name="Freeform: Shape 63">
                <a:extLst>
                  <a:ext uri="{FF2B5EF4-FFF2-40B4-BE49-F238E27FC236}">
                    <a16:creationId xmlns:a16="http://schemas.microsoft.com/office/drawing/2014/main" xmlns="" id="{D0ED6DBC-425A-4959-8ACF-4263EEF2467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65" name="Freeform: Shape 64">
                <a:extLst>
                  <a:ext uri="{FF2B5EF4-FFF2-40B4-BE49-F238E27FC236}">
                    <a16:creationId xmlns:a16="http://schemas.microsoft.com/office/drawing/2014/main" xmlns="" id="{1B431B70-9FAD-408D-890D-646D484045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66" name="Freeform: Shape 65">
                <a:extLst>
                  <a:ext uri="{FF2B5EF4-FFF2-40B4-BE49-F238E27FC236}">
                    <a16:creationId xmlns:a16="http://schemas.microsoft.com/office/drawing/2014/main" xmlns="" id="{8E532E75-ACFE-4179-B41D-039B3B768C7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67" name="Freeform: Shape 66">
                <a:extLst>
                  <a:ext uri="{FF2B5EF4-FFF2-40B4-BE49-F238E27FC236}">
                    <a16:creationId xmlns:a16="http://schemas.microsoft.com/office/drawing/2014/main" xmlns="" id="{1C81F463-8260-4AAF-9233-3FE29293CD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68" name="Freeform: Shape 67">
                <a:extLst>
                  <a:ext uri="{FF2B5EF4-FFF2-40B4-BE49-F238E27FC236}">
                    <a16:creationId xmlns:a16="http://schemas.microsoft.com/office/drawing/2014/main" xmlns="" id="{5D51C233-AAFA-43B0-85ED-E42E8DE5E5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69" name="Freeform: Shape 68">
                <a:extLst>
                  <a:ext uri="{FF2B5EF4-FFF2-40B4-BE49-F238E27FC236}">
                    <a16:creationId xmlns:a16="http://schemas.microsoft.com/office/drawing/2014/main" xmlns="" id="{0D7BBAB6-5F70-4658-9F1E-4F56C83F042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62" name="Freeform: Shape 61">
              <a:extLst>
                <a:ext uri="{FF2B5EF4-FFF2-40B4-BE49-F238E27FC236}">
                  <a16:creationId xmlns:a16="http://schemas.microsoft.com/office/drawing/2014/main" xmlns="" id="{2FADCFE9-3879-4BEB-8C66-8CDE965275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 name="pole tekstowe 5">
            <a:extLst>
              <a:ext uri="{FF2B5EF4-FFF2-40B4-BE49-F238E27FC236}">
                <a16:creationId xmlns:a16="http://schemas.microsoft.com/office/drawing/2014/main" xmlns="" id="{9ED6AA7F-462F-E143-1818-21EDF0493E0C}"/>
              </a:ext>
            </a:extLst>
          </p:cNvPr>
          <p:cNvSpPr txBox="1"/>
          <p:nvPr/>
        </p:nvSpPr>
        <p:spPr>
          <a:xfrm>
            <a:off x="7459014" y="617113"/>
            <a:ext cx="3689260" cy="20391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pl-PL"/>
          </a:p>
        </p:txBody>
      </p:sp>
      <p:sp>
        <p:nvSpPr>
          <p:cNvPr id="7" name="pole tekstowe 6">
            <a:extLst>
              <a:ext uri="{FF2B5EF4-FFF2-40B4-BE49-F238E27FC236}">
                <a16:creationId xmlns:a16="http://schemas.microsoft.com/office/drawing/2014/main" xmlns="" id="{33A962B2-5E2D-F408-515E-0A9154F7640B}"/>
              </a:ext>
            </a:extLst>
          </p:cNvPr>
          <p:cNvSpPr txBox="1"/>
          <p:nvPr/>
        </p:nvSpPr>
        <p:spPr>
          <a:xfrm>
            <a:off x="7720263" y="1065295"/>
            <a:ext cx="2519111" cy="10527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pl-PL"/>
          </a:p>
        </p:txBody>
      </p:sp>
    </p:spTree>
    <p:extLst>
      <p:ext uri="{BB962C8B-B14F-4D97-AF65-F5344CB8AC3E}">
        <p14:creationId xmlns:p14="http://schemas.microsoft.com/office/powerpoint/2010/main" xmlns="" val="894489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651CFA9-6065-4243-AC48-858E35978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xmlns="" id="{37962AE0-6A1C-4B76-9D52-10E5E6D7D3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2" name="Freeform: Shape 11">
            <a:extLst>
              <a:ext uri="{FF2B5EF4-FFF2-40B4-BE49-F238E27FC236}">
                <a16:creationId xmlns:a16="http://schemas.microsoft.com/office/drawing/2014/main" xmlns="" id="{E1053F4E-9FA5-4F7B-9769-047E795353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lumMod val="65000"/>
                  <a:lumOff val="35000"/>
                </a:schemeClr>
              </a:solidFill>
              <a:latin typeface="AvenirNext LT Pro Medium" panose="020B0504020202020204" pitchFamily="34" charset="0"/>
            </a:endParaRPr>
          </a:p>
        </p:txBody>
      </p:sp>
      <p:grpSp>
        <p:nvGrpSpPr>
          <p:cNvPr id="14" name="Top Left">
            <a:extLst>
              <a:ext uri="{FF2B5EF4-FFF2-40B4-BE49-F238E27FC236}">
                <a16:creationId xmlns:a16="http://schemas.microsoft.com/office/drawing/2014/main" xmlns="" id="{55F4BBBF-C9DC-479F-A1BE-FF850DEBBE0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849" y="15178"/>
            <a:ext cx="2198951" cy="3331254"/>
            <a:chOff x="4473129" y="923925"/>
            <a:chExt cx="3308947" cy="5012817"/>
          </a:xfrm>
          <a:noFill/>
        </p:grpSpPr>
        <p:sp>
          <p:nvSpPr>
            <p:cNvPr id="15" name="Freeform: Shape 14">
              <a:extLst>
                <a:ext uri="{FF2B5EF4-FFF2-40B4-BE49-F238E27FC236}">
                  <a16:creationId xmlns:a16="http://schemas.microsoft.com/office/drawing/2014/main" xmlns="" id="{492A23A5-A076-4C15-95E6-C18381238E0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3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xmlns="" id="{78C4B48C-21BD-4F29-BC00-08E0F69165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3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xmlns="" id="{96DFE4EE-5E3B-4031-ADF0-45EFF61D25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3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xmlns="" id="{FC71B4D1-F553-4359-836B-EC80786F0D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35000"/>
                </a:schemeClr>
              </a:solidFill>
              <a:prstDash val="lgDash"/>
              <a:round/>
            </a:ln>
          </p:spPr>
          <p:txBody>
            <a:bodyPr rtlCol="0" anchor="ctr"/>
            <a:lstStyle/>
            <a:p>
              <a:endParaRPr lang="en-US"/>
            </a:p>
          </p:txBody>
        </p:sp>
        <p:sp>
          <p:nvSpPr>
            <p:cNvPr id="19" name="Freeform: Shape 18">
              <a:extLst>
                <a:ext uri="{FF2B5EF4-FFF2-40B4-BE49-F238E27FC236}">
                  <a16:creationId xmlns:a16="http://schemas.microsoft.com/office/drawing/2014/main" xmlns="" id="{16C83396-4984-4487-9688-52E2316C06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35000"/>
                </a:schemeClr>
              </a:solidFill>
              <a:prstDash val="lgDash"/>
              <a:round/>
            </a:ln>
          </p:spPr>
          <p:txBody>
            <a:bodyPr rtlCol="0" anchor="ctr"/>
            <a:lstStyle/>
            <a:p>
              <a:endParaRPr lang="en-US"/>
            </a:p>
          </p:txBody>
        </p:sp>
        <p:sp>
          <p:nvSpPr>
            <p:cNvPr id="20" name="Freeform: Shape 19">
              <a:extLst>
                <a:ext uri="{FF2B5EF4-FFF2-40B4-BE49-F238E27FC236}">
                  <a16:creationId xmlns:a16="http://schemas.microsoft.com/office/drawing/2014/main" xmlns="" id="{CC0422EB-AFD9-49D7-8C46-C4104EF41E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3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xmlns="" id="{43E51B9A-644C-400F-AB14-E15356DBAB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35000"/>
                </a:schemeClr>
              </a:solidFill>
              <a:prstDash val="lgDash"/>
              <a:round/>
            </a:ln>
          </p:spPr>
          <p:txBody>
            <a:bodyPr rtlCol="0" anchor="ctr"/>
            <a:lstStyle/>
            <a:p>
              <a:endParaRPr lang="en-US"/>
            </a:p>
          </p:txBody>
        </p:sp>
      </p:grpSp>
      <p:grpSp>
        <p:nvGrpSpPr>
          <p:cNvPr id="23" name="Bottom Right">
            <a:extLst>
              <a:ext uri="{FF2B5EF4-FFF2-40B4-BE49-F238E27FC236}">
                <a16:creationId xmlns:a16="http://schemas.microsoft.com/office/drawing/2014/main" xmlns="" id="{141BAB31-8928-4D75-ACE2-02B9A560A6E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980400" y="3276601"/>
            <a:ext cx="4211600" cy="3581399"/>
            <a:chOff x="7980400" y="3276601"/>
            <a:chExt cx="4211600" cy="3581399"/>
          </a:xfrm>
        </p:grpSpPr>
        <p:sp>
          <p:nvSpPr>
            <p:cNvPr id="24" name="Freeform: Shape 23">
              <a:extLst>
                <a:ext uri="{FF2B5EF4-FFF2-40B4-BE49-F238E27FC236}">
                  <a16:creationId xmlns:a16="http://schemas.microsoft.com/office/drawing/2014/main" xmlns="" id="{05B0271D-253C-444D-8377-D129153BCC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lumMod val="65000"/>
                    <a:lumOff val="35000"/>
                  </a:schemeClr>
                </a:solidFill>
                <a:latin typeface="AvenirNext LT Pro Medium" panose="020B0504020202020204" pitchFamily="34" charset="0"/>
              </a:endParaRPr>
            </a:p>
          </p:txBody>
        </p:sp>
        <p:grpSp>
          <p:nvGrpSpPr>
            <p:cNvPr id="25" name="Graphic 157">
              <a:extLst>
                <a:ext uri="{FF2B5EF4-FFF2-40B4-BE49-F238E27FC236}">
                  <a16:creationId xmlns:a16="http://schemas.microsoft.com/office/drawing/2014/main" xmlns="" id="{A16D60D9-8D7C-415E-9374-57111D22B3BC}"/>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xmlns="" val="1"/>
                </p:ext>
              </p:extLst>
            </p:nvPr>
          </p:nvGrpSpPr>
          <p:grpSpPr>
            <a:xfrm>
              <a:off x="8662740" y="3276601"/>
              <a:ext cx="3529260" cy="3581398"/>
              <a:chOff x="4114800" y="1423987"/>
              <a:chExt cx="3961542" cy="4007547"/>
            </a:xfrm>
            <a:noFill/>
          </p:grpSpPr>
          <p:sp>
            <p:nvSpPr>
              <p:cNvPr id="27" name="Freeform: Shape 26">
                <a:extLst>
                  <a:ext uri="{FF2B5EF4-FFF2-40B4-BE49-F238E27FC236}">
                    <a16:creationId xmlns:a16="http://schemas.microsoft.com/office/drawing/2014/main" xmlns="" id="{534C44BE-02AE-45F2-84CA-698BD9F19CF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28" name="Freeform: Shape 27">
                <a:extLst>
                  <a:ext uri="{FF2B5EF4-FFF2-40B4-BE49-F238E27FC236}">
                    <a16:creationId xmlns:a16="http://schemas.microsoft.com/office/drawing/2014/main" xmlns="" id="{2D2CDD51-FEE1-4EF4-B149-93F86AF3BAA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29" name="Freeform: Shape 28">
                <a:extLst>
                  <a:ext uri="{FF2B5EF4-FFF2-40B4-BE49-F238E27FC236}">
                    <a16:creationId xmlns:a16="http://schemas.microsoft.com/office/drawing/2014/main" xmlns="" id="{A1F05C76-E0B3-4B36-85E8-080691636BB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30" name="Freeform: Shape 29">
                <a:extLst>
                  <a:ext uri="{FF2B5EF4-FFF2-40B4-BE49-F238E27FC236}">
                    <a16:creationId xmlns:a16="http://schemas.microsoft.com/office/drawing/2014/main" xmlns="" id="{D496DD1A-88F4-434C-A393-7EE56A3E28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31" name="Freeform: Shape 30">
                <a:extLst>
                  <a:ext uri="{FF2B5EF4-FFF2-40B4-BE49-F238E27FC236}">
                    <a16:creationId xmlns:a16="http://schemas.microsoft.com/office/drawing/2014/main" xmlns="" id="{BBFCD714-5E1B-4E5D-8D36-143BA93D5D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32" name="Freeform: Shape 31">
                <a:extLst>
                  <a:ext uri="{FF2B5EF4-FFF2-40B4-BE49-F238E27FC236}">
                    <a16:creationId xmlns:a16="http://schemas.microsoft.com/office/drawing/2014/main" xmlns="" id="{9BFAD42E-CB70-418B-AD4E-4C9A7986C6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33" name="Freeform: Shape 32">
                <a:extLst>
                  <a:ext uri="{FF2B5EF4-FFF2-40B4-BE49-F238E27FC236}">
                    <a16:creationId xmlns:a16="http://schemas.microsoft.com/office/drawing/2014/main" xmlns="" id="{C8A7EA0D-8026-45BF-A0FA-80E335215B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26" name="Freeform: Shape 25">
              <a:extLst>
                <a:ext uri="{FF2B5EF4-FFF2-40B4-BE49-F238E27FC236}">
                  <a16:creationId xmlns:a16="http://schemas.microsoft.com/office/drawing/2014/main" xmlns="" id="{9DAC027B-93A4-43BF-A062-3455853706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 name="Symbol zastępczy zawartości 4">
            <a:extLst>
              <a:ext uri="{FF2B5EF4-FFF2-40B4-BE49-F238E27FC236}">
                <a16:creationId xmlns:a16="http://schemas.microsoft.com/office/drawing/2014/main" xmlns="" id="{02FB0024-830D-2425-875C-940D96411DF9}"/>
              </a:ext>
            </a:extLst>
          </p:cNvPr>
          <p:cNvSpPr>
            <a:spLocks noGrp="1"/>
          </p:cNvSpPr>
          <p:nvPr>
            <p:ph idx="1"/>
          </p:nvPr>
        </p:nvSpPr>
        <p:spPr>
          <a:xfrm>
            <a:off x="709411" y="-60891"/>
            <a:ext cx="10515600" cy="4351338"/>
          </a:xfrm>
        </p:spPr>
        <p:txBody>
          <a:bodyPr vert="horz" lIns="91440" tIns="45720" rIns="91440" bIns="45720" rtlCol="0" anchor="t">
            <a:noAutofit/>
          </a:bodyPr>
          <a:lstStyle/>
          <a:p>
            <a:pPr marL="0" indent="0" algn="ctr">
              <a:buNone/>
            </a:pPr>
            <a:endParaRPr lang="pl-PL" sz="2400" dirty="0">
              <a:latin typeface="Georgia Pro"/>
            </a:endParaRPr>
          </a:p>
          <a:p>
            <a:pPr marL="0" indent="0" algn="ctr">
              <a:buNone/>
            </a:pPr>
            <a:r>
              <a:rPr lang="pl-PL" sz="2400" dirty="0">
                <a:latin typeface="Georgia Pro"/>
                <a:ea typeface="+mn-lt"/>
                <a:cs typeface="+mn-lt"/>
              </a:rPr>
              <a:t>Zabawna historia miłosna pośród skwierczącego upałem lata.</a:t>
            </a:r>
            <a:br>
              <a:rPr lang="pl-PL" sz="2400" dirty="0">
                <a:latin typeface="Georgia Pro"/>
                <a:ea typeface="+mn-lt"/>
                <a:cs typeface="+mn-lt"/>
              </a:rPr>
            </a:br>
            <a:r>
              <a:rPr lang="pl-PL" sz="2400" dirty="0">
                <a:latin typeface="Georgia Pro"/>
                <a:ea typeface="+mn-lt"/>
                <a:cs typeface="+mn-lt"/>
              </a:rPr>
              <a:t/>
            </a:r>
            <a:br>
              <a:rPr lang="pl-PL" sz="2400" dirty="0">
                <a:latin typeface="Georgia Pro"/>
                <a:ea typeface="+mn-lt"/>
                <a:cs typeface="+mn-lt"/>
              </a:rPr>
            </a:br>
            <a:r>
              <a:rPr lang="pl-PL" sz="2400" dirty="0">
                <a:latin typeface="Georgia Pro"/>
                <a:ea typeface="+mn-lt"/>
                <a:cs typeface="+mn-lt"/>
              </a:rPr>
              <a:t>January Andrews to popularna autorka romansów, która ma w sercu i na koncie jedynie ogromną pustkę. </a:t>
            </a:r>
            <a:r>
              <a:rPr lang="pl-PL" sz="2400" dirty="0" err="1">
                <a:latin typeface="Georgia Pro"/>
                <a:ea typeface="+mn-lt"/>
                <a:cs typeface="+mn-lt"/>
              </a:rPr>
              <a:t>Augustus</a:t>
            </a:r>
            <a:r>
              <a:rPr lang="pl-PL" sz="2400" dirty="0">
                <a:latin typeface="Georgia Pro"/>
                <a:ea typeface="+mn-lt"/>
                <a:cs typeface="+mn-lt"/>
              </a:rPr>
              <a:t> Everett, poważny znany literat, gardzi szczęśliwymi zakończeniami i uważa, że prawdziwa miłość to bajka.</a:t>
            </a:r>
            <a:br>
              <a:rPr lang="pl-PL" sz="2400" dirty="0">
                <a:latin typeface="Georgia Pro"/>
                <a:ea typeface="+mn-lt"/>
                <a:cs typeface="+mn-lt"/>
              </a:rPr>
            </a:br>
            <a:r>
              <a:rPr lang="pl-PL" sz="2400" dirty="0">
                <a:latin typeface="Georgia Pro"/>
                <a:ea typeface="+mn-lt"/>
                <a:cs typeface="+mn-lt"/>
              </a:rPr>
              <a:t/>
            </a:r>
            <a:br>
              <a:rPr lang="pl-PL" sz="2400" dirty="0">
                <a:latin typeface="Georgia Pro"/>
                <a:ea typeface="+mn-lt"/>
                <a:cs typeface="+mn-lt"/>
              </a:rPr>
            </a:br>
            <a:r>
              <a:rPr lang="pl-PL" sz="2400" dirty="0">
                <a:latin typeface="Georgia Pro"/>
                <a:ea typeface="+mn-lt"/>
                <a:cs typeface="+mn-lt"/>
              </a:rPr>
              <a:t>Dzieli ich prawie wszystko, za to łączy fakt, że przez następne trzy miesiące będą mieszkać w sąsiednich domkach na plaży, walcząc z pisarską blokadą i twórczą niemocą. Tymczasem koniec lata to nieprzekładalny termin oddania ich bestsellerów.</a:t>
            </a:r>
            <a:br>
              <a:rPr lang="pl-PL" sz="2400" dirty="0">
                <a:latin typeface="Georgia Pro"/>
                <a:ea typeface="+mn-lt"/>
                <a:cs typeface="+mn-lt"/>
              </a:rPr>
            </a:br>
            <a:r>
              <a:rPr lang="pl-PL" sz="2400" dirty="0">
                <a:latin typeface="Georgia Pro"/>
                <a:ea typeface="+mn-lt"/>
                <a:cs typeface="+mn-lt"/>
              </a:rPr>
              <a:t/>
            </a:r>
            <a:br>
              <a:rPr lang="pl-PL" sz="2400" dirty="0">
                <a:latin typeface="Georgia Pro"/>
                <a:ea typeface="+mn-lt"/>
                <a:cs typeface="+mn-lt"/>
              </a:rPr>
            </a:br>
            <a:r>
              <a:rPr lang="pl-PL" sz="2400" dirty="0">
                <a:latin typeface="Georgia Pro"/>
                <a:ea typeface="+mn-lt"/>
                <a:cs typeface="+mn-lt"/>
              </a:rPr>
              <a:t>Zawierają zakład i wymieniają się tematami książki. Zaczyna się wyścig. Wygra ten, kogo książka ukaże się jako pierwsza. Tylko że opowiadanie sobie nawzajem życiowych historii może nieść ze sobą poważne ryzyko. I wywrócić świat do góry nogami.</a:t>
            </a:r>
            <a:endParaRPr lang="pl-PL" sz="2400" dirty="0">
              <a:latin typeface="Georgia Pro"/>
            </a:endParaRPr>
          </a:p>
        </p:txBody>
      </p:sp>
    </p:spTree>
    <p:extLst>
      <p:ext uri="{BB962C8B-B14F-4D97-AF65-F5344CB8AC3E}">
        <p14:creationId xmlns:p14="http://schemas.microsoft.com/office/powerpoint/2010/main" xmlns="" val="2039206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6032" y="319174"/>
            <a:ext cx="6829168" cy="1571410"/>
          </a:xfrm>
        </p:spPr>
        <p:txBody>
          <a:bodyPr>
            <a:normAutofit fontScale="90000"/>
          </a:bodyPr>
          <a:lstStyle/>
          <a:p>
            <a:r>
              <a:rPr lang="pl-PL" dirty="0" smtClean="0">
                <a:latin typeface="Georgia" pitchFamily="18" charset="0"/>
              </a:rPr>
              <a:t>Blizny </a:t>
            </a:r>
            <a:r>
              <a:rPr lang="pl-PL" dirty="0" smtClean="0">
                <a:latin typeface="Georgia" pitchFamily="18" charset="0"/>
              </a:rPr>
              <a:t>J</a:t>
            </a:r>
            <a:r>
              <a:rPr lang="pl-PL" dirty="0" smtClean="0">
                <a:latin typeface="Georgia" pitchFamily="18" charset="0"/>
              </a:rPr>
              <a:t>ak Skrzydła</a:t>
            </a:r>
            <a:br>
              <a:rPr lang="pl-PL" dirty="0" smtClean="0">
                <a:latin typeface="Georgia" pitchFamily="18" charset="0"/>
              </a:rPr>
            </a:br>
            <a:r>
              <a:rPr lang="pl-PL" dirty="0" err="1" smtClean="0">
                <a:latin typeface="Georgia" pitchFamily="18" charset="0"/>
              </a:rPr>
              <a:t>Erin</a:t>
            </a:r>
            <a:r>
              <a:rPr lang="pl-PL" dirty="0" smtClean="0">
                <a:latin typeface="Georgia" pitchFamily="18" charset="0"/>
              </a:rPr>
              <a:t> Stewart</a:t>
            </a:r>
            <a:endParaRPr lang="pl-PL" dirty="0">
              <a:latin typeface="Georgia" pitchFamily="18" charset="0"/>
            </a:endParaRPr>
          </a:p>
        </p:txBody>
      </p:sp>
      <p:sp>
        <p:nvSpPr>
          <p:cNvPr id="3" name="Podtytuł 2"/>
          <p:cNvSpPr>
            <a:spLocks noGrp="1"/>
          </p:cNvSpPr>
          <p:nvPr>
            <p:ph type="subTitle" idx="1"/>
          </p:nvPr>
        </p:nvSpPr>
        <p:spPr>
          <a:xfrm>
            <a:off x="333632" y="2026508"/>
            <a:ext cx="6845643" cy="4609070"/>
          </a:xfrm>
        </p:spPr>
        <p:txBody>
          <a:bodyPr>
            <a:normAutofit fontScale="77500" lnSpcReduction="20000"/>
          </a:bodyPr>
          <a:lstStyle/>
          <a:p>
            <a:r>
              <a:rPr lang="pl-PL" sz="2000" dirty="0" smtClean="0"/>
              <a:t>Każdy ma blizny. Tylko niektóre widać na pierwszy rzut oka…</a:t>
            </a:r>
          </a:p>
          <a:p>
            <a:r>
              <a:rPr lang="pl-PL" sz="2000" dirty="0" smtClean="0"/>
              <a:t>Rok po pożarze, który ją okaleczył, szesnastoletnia Ava wraca do szkoły. Przywykła już do krępujących ludzkich spojrzeń i niewybrednych określeń. Ale jest jedno, którego nienawidzi bardziej niż innych: „ocalona”. Jak nazwać kogoś, kto ocalał wbrew własnej woli? Kto czasami żałuje, że żyje?</a:t>
            </a:r>
            <a:br>
              <a:rPr lang="pl-PL" sz="2000" dirty="0" smtClean="0"/>
            </a:br>
            <a:r>
              <a:rPr lang="pl-PL" sz="2000" dirty="0" smtClean="0"/>
              <a:t/>
            </a:r>
            <a:br>
              <a:rPr lang="pl-PL" sz="2000" dirty="0" smtClean="0"/>
            </a:br>
            <a:r>
              <a:rPr lang="pl-PL" sz="2000" dirty="0" smtClean="0"/>
              <a:t>Kiedy Ava poznaje </a:t>
            </a:r>
            <a:r>
              <a:rPr lang="pl-PL" sz="2000" dirty="0" err="1" smtClean="0"/>
              <a:t>Piper</a:t>
            </a:r>
            <a:r>
              <a:rPr lang="pl-PL" sz="2000" dirty="0" smtClean="0"/>
              <a:t>, dziewczynę, która tak jak ona jest ofiarą wypadku i poparzenia, dopuszcza do siebie myśl, że być może nie będzie musiała stawić czoła koszmarowi samotnie. </a:t>
            </a:r>
            <a:r>
              <a:rPr lang="pl-PL" sz="2000" dirty="0" err="1" smtClean="0"/>
              <a:t>Piper</a:t>
            </a:r>
            <a:r>
              <a:rPr lang="pl-PL" sz="2000" dirty="0" smtClean="0"/>
              <a:t> pomaga jej odnaleźć w sobie dziewczynę, jaką była przed pożarem – normalną nastolatkę, która całowała się ze swoim chłopcem i śpiewała na scenie. Ale </a:t>
            </a:r>
            <a:r>
              <a:rPr lang="pl-PL" sz="2000" dirty="0" err="1" smtClean="0"/>
              <a:t>Piper</a:t>
            </a:r>
            <a:r>
              <a:rPr lang="pl-PL" sz="2000" dirty="0" smtClean="0"/>
              <a:t> toczy swoją własną bitwę, a gdy Ava omal nie traci przyjaciółki, musi zdecydować, czy zbuduje swoją „nową normalność” na tym, co widzi w lustrze – czy oprze się na ludziach, którzy przy niej stoją.</a:t>
            </a:r>
          </a:p>
          <a:p>
            <a:r>
              <a:rPr lang="pl-PL" sz="2000" dirty="0" smtClean="0"/>
              <a:t>Ta piękna, afirmująca życie debiutancka powieść </a:t>
            </a:r>
            <a:r>
              <a:rPr lang="pl-PL" sz="2000" dirty="0" err="1" smtClean="0"/>
              <a:t>Erin</a:t>
            </a:r>
            <a:r>
              <a:rPr lang="pl-PL" sz="2000" dirty="0" smtClean="0"/>
              <a:t> Stewart została nazwana odpowiedzią na Cudowne dziecko dla nieco starszej widowni. Idealna dla fanów Jandy Nelson, Nicoli </a:t>
            </a:r>
            <a:r>
              <a:rPr lang="pl-PL" sz="2000" dirty="0" err="1" smtClean="0"/>
              <a:t>Yoon</a:t>
            </a:r>
            <a:r>
              <a:rPr lang="pl-PL" sz="2000" dirty="0" smtClean="0"/>
              <a:t> i Johna Greena</a:t>
            </a:r>
          </a:p>
          <a:p>
            <a:endParaRPr lang="pl-PL" sz="2000" dirty="0"/>
          </a:p>
        </p:txBody>
      </p:sp>
      <p:pic>
        <p:nvPicPr>
          <p:cNvPr id="1026" name="Picture 2" descr="Blizny jak skrzydła - Stewart Erin | Książka w Sklepie EMPIK.COM"/>
          <p:cNvPicPr>
            <a:picLocks noChangeAspect="1" noChangeArrowheads="1"/>
          </p:cNvPicPr>
          <p:nvPr/>
        </p:nvPicPr>
        <p:blipFill>
          <a:blip r:embed="rId2" cstate="print"/>
          <a:srcRect/>
          <a:stretch>
            <a:fillRect/>
          </a:stretch>
        </p:blipFill>
        <p:spPr bwMode="auto">
          <a:xfrm>
            <a:off x="7364627" y="0"/>
            <a:ext cx="4592595" cy="668013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5488459" cy="1325563"/>
          </a:xfrm>
        </p:spPr>
        <p:txBody>
          <a:bodyPr>
            <a:normAutofit fontScale="90000"/>
          </a:bodyPr>
          <a:lstStyle/>
          <a:p>
            <a:r>
              <a:rPr lang="pl-PL" dirty="0" smtClean="0"/>
              <a:t> </a:t>
            </a:r>
            <a:r>
              <a:rPr lang="pl-PL" dirty="0" err="1" smtClean="0"/>
              <a:t>Wład</a:t>
            </a:r>
            <a:r>
              <a:rPr lang="pl-PL" dirty="0" smtClean="0"/>
              <a:t> Czyni Dusz</a:t>
            </a:r>
            <a:br>
              <a:rPr lang="pl-PL" dirty="0" smtClean="0"/>
            </a:br>
            <a:r>
              <a:rPr lang="pl-PL" dirty="0" smtClean="0"/>
              <a:t>    </a:t>
            </a:r>
            <a:r>
              <a:rPr lang="pl-PL" dirty="0" err="1" smtClean="0"/>
              <a:t>Adalyn</a:t>
            </a:r>
            <a:r>
              <a:rPr lang="pl-PL" dirty="0" smtClean="0"/>
              <a:t> Grace</a:t>
            </a:r>
            <a:endParaRPr lang="pl-PL" dirty="0"/>
          </a:p>
        </p:txBody>
      </p:sp>
      <p:sp>
        <p:nvSpPr>
          <p:cNvPr id="3" name="Symbol zastępczy zawartości 2"/>
          <p:cNvSpPr>
            <a:spLocks noGrp="1"/>
          </p:cNvSpPr>
          <p:nvPr>
            <p:ph idx="1"/>
          </p:nvPr>
        </p:nvSpPr>
        <p:spPr>
          <a:xfrm>
            <a:off x="630196" y="1825625"/>
            <a:ext cx="7426410" cy="4686386"/>
          </a:xfrm>
        </p:spPr>
        <p:txBody>
          <a:bodyPr>
            <a:normAutofit fontScale="85000" lnSpcReduction="20000"/>
          </a:bodyPr>
          <a:lstStyle/>
          <a:p>
            <a:r>
              <a:rPr lang="pl-PL" sz="2000" dirty="0" smtClean="0"/>
              <a:t>Jedna z najpopularniejszych książek ostatnich lat! Powieść "Władczyni dusz" zabierze Cię w fascynującą podróż poprzez morza i oceany, podczas której odkryjesz niezwykłe wyspy </a:t>
            </a:r>
            <a:r>
              <a:rPr lang="pl-PL" sz="2000" dirty="0" err="1" smtClean="0"/>
              <a:t>Visidia</a:t>
            </a:r>
            <a:r>
              <a:rPr lang="pl-PL" sz="2000" dirty="0" smtClean="0"/>
              <a:t>.</a:t>
            </a:r>
            <a:br>
              <a:rPr lang="pl-PL" sz="2000" dirty="0" smtClean="0"/>
            </a:br>
            <a:r>
              <a:rPr lang="pl-PL" sz="2000" dirty="0" smtClean="0"/>
              <a:t/>
            </a:r>
            <a:br>
              <a:rPr lang="pl-PL" sz="2000" dirty="0" smtClean="0"/>
            </a:br>
            <a:r>
              <a:rPr lang="pl-PL" sz="2000" dirty="0" smtClean="0"/>
              <a:t>Amora </a:t>
            </a:r>
            <a:r>
              <a:rPr lang="pl-PL" sz="2000" dirty="0" err="1" smtClean="0"/>
              <a:t>Montara</a:t>
            </a:r>
            <a:r>
              <a:rPr lang="pl-PL" sz="2000" dirty="0" smtClean="0"/>
              <a:t> jest księżniczką, która musi dowieść swojej potęgi. Jedynie opanowanie niebezpiecznej magii dusz pozwoli wstąpić jej na upragniony tron. Całe swoje dotychczasowe życie poświęciła na naukę i ćwiczenia, a teraz nadszedł czas ostatecznego sprawdzianu. Jeśli zdoła przejść próbę, zostanie królową wysp. Niestety życie nie zawsze układa się jak w bajce. Amora zawiodła.</a:t>
            </a:r>
            <a:br>
              <a:rPr lang="pl-PL" sz="2000" dirty="0" smtClean="0"/>
            </a:br>
            <a:r>
              <a:rPr lang="pl-PL" sz="2000" dirty="0" smtClean="0"/>
              <a:t/>
            </a:r>
            <a:br>
              <a:rPr lang="pl-PL" sz="2000" dirty="0" smtClean="0"/>
            </a:br>
            <a:r>
              <a:rPr lang="pl-PL" sz="2000" dirty="0" smtClean="0"/>
              <a:t>Zmuszona do ucieczki, wyrusza na podróż w towarzystwie tajemniczego pirata. Musi urosnąć w siłę, zapanować nad swoją mocą i pokazać wszystkim, że jest w stanie rządzić królestwem. Wody otaczające wyspy </a:t>
            </a:r>
            <a:r>
              <a:rPr lang="pl-PL" sz="2000" dirty="0" err="1" smtClean="0"/>
              <a:t>Visidia</a:t>
            </a:r>
            <a:r>
              <a:rPr lang="pl-PL" sz="2000" dirty="0" smtClean="0"/>
              <a:t> okazują się jednak wyjątkowo niebezpieczne. Roi się w nich od syren i legendarnych potworów polujących na nierozważnych żeglarzy. Jeśli Amora pragnie sięgnąć po koronę, musi przetrwać ten koszmar i zwalczyć destrukcyjną magię, która nieustannie rośnie w siłę i zaczyna zagrażać jej domowi.</a:t>
            </a:r>
            <a:endParaRPr lang="pl-PL" sz="2000" dirty="0"/>
          </a:p>
        </p:txBody>
      </p:sp>
      <p:pic>
        <p:nvPicPr>
          <p:cNvPr id="18434" name="Picture 2" descr="Władczyni dusz"/>
          <p:cNvPicPr>
            <a:picLocks noChangeAspect="1" noChangeArrowheads="1"/>
          </p:cNvPicPr>
          <p:nvPr/>
        </p:nvPicPr>
        <p:blipFill>
          <a:blip r:embed="rId2" cstate="print"/>
          <a:srcRect/>
          <a:stretch>
            <a:fillRect/>
          </a:stretch>
        </p:blipFill>
        <p:spPr bwMode="auto">
          <a:xfrm>
            <a:off x="8180173" y="0"/>
            <a:ext cx="4011827" cy="601774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2146" y="340411"/>
            <a:ext cx="5340178" cy="1325563"/>
          </a:xfrm>
        </p:spPr>
        <p:txBody>
          <a:bodyPr>
            <a:normAutofit fontScale="90000"/>
          </a:bodyPr>
          <a:lstStyle/>
          <a:p>
            <a:r>
              <a:rPr lang="pl-PL" dirty="0" smtClean="0"/>
              <a:t> Flip Trick</a:t>
            </a:r>
            <a:br>
              <a:rPr lang="pl-PL" dirty="0" smtClean="0"/>
            </a:br>
            <a:r>
              <a:rPr lang="pl-PL" dirty="0" smtClean="0"/>
              <a:t>Amo Jones</a:t>
            </a:r>
            <a:endParaRPr lang="pl-PL" dirty="0"/>
          </a:p>
        </p:txBody>
      </p:sp>
      <p:sp>
        <p:nvSpPr>
          <p:cNvPr id="3" name="Symbol zastępczy zawartości 2"/>
          <p:cNvSpPr>
            <a:spLocks noGrp="1"/>
          </p:cNvSpPr>
          <p:nvPr>
            <p:ph idx="1"/>
          </p:nvPr>
        </p:nvSpPr>
        <p:spPr>
          <a:xfrm>
            <a:off x="593124" y="1581665"/>
            <a:ext cx="7376984" cy="5128054"/>
          </a:xfrm>
        </p:spPr>
        <p:txBody>
          <a:bodyPr>
            <a:normAutofit fontScale="70000" lnSpcReduction="20000"/>
          </a:bodyPr>
          <a:lstStyle/>
          <a:p>
            <a:r>
              <a:rPr lang="pl-PL" sz="2000" dirty="0" smtClean="0"/>
              <a:t>To miała być przygoda na jedną noc, a potem ich drogi miały się rozejść. Jednak los chciał inaczej. Książka "Flip Trick" jest niecodzienną historią poznania dwójki ludzi, którym los spłatał figla.</a:t>
            </a:r>
            <a:br>
              <a:rPr lang="pl-PL" sz="2000" dirty="0" smtClean="0"/>
            </a:br>
            <a:r>
              <a:rPr lang="pl-PL" sz="2000" dirty="0" smtClean="0"/>
              <a:t/>
            </a:r>
            <a:br>
              <a:rPr lang="pl-PL" sz="2000" dirty="0" smtClean="0"/>
            </a:br>
            <a:r>
              <a:rPr lang="pl-PL" sz="2000" dirty="0" err="1" smtClean="0"/>
              <a:t>Amethyst</a:t>
            </a:r>
            <a:r>
              <a:rPr lang="pl-PL" sz="2000" dirty="0" smtClean="0"/>
              <a:t> Lilly Tatum właśnie rozpoczyna swoją wielką studencką przygodę. Dopiero po raz pierwszy w życiu miała przygodę na jedną noc. Chłopak był zupełnie w jej typie. Najprzystojniejszy na całym campusie, a do tego wytatuowany. Po prostu ideał - więc kto by ją winił?</a:t>
            </a:r>
            <a:br>
              <a:rPr lang="pl-PL" sz="2000" dirty="0" smtClean="0"/>
            </a:br>
            <a:r>
              <a:rPr lang="pl-PL" sz="2000" dirty="0" smtClean="0"/>
              <a:t/>
            </a:r>
            <a:br>
              <a:rPr lang="pl-PL" sz="2000" dirty="0" smtClean="0"/>
            </a:br>
            <a:r>
              <a:rPr lang="pl-PL" sz="2000" dirty="0" smtClean="0"/>
              <a:t>W pośpiechu dziewczyna zapomniała od niego telefonu, przez co zaczął zasypywać </a:t>
            </a:r>
            <a:r>
              <a:rPr lang="pl-PL" sz="2000" dirty="0" err="1" smtClean="0"/>
              <a:t>SMS-ami</a:t>
            </a:r>
            <a:r>
              <a:rPr lang="pl-PL" sz="2000" dirty="0" smtClean="0"/>
              <a:t> jej przyjaciółkę. </a:t>
            </a:r>
            <a:r>
              <a:rPr lang="pl-PL" sz="2000" dirty="0" err="1" smtClean="0"/>
              <a:t>SMS-y</a:t>
            </a:r>
            <a:r>
              <a:rPr lang="pl-PL" sz="2000" dirty="0" smtClean="0"/>
              <a:t> były skierowane do </a:t>
            </a:r>
            <a:r>
              <a:rPr lang="pl-PL" sz="2000" dirty="0" err="1" smtClean="0"/>
              <a:t>Amethyst</a:t>
            </a:r>
            <a:r>
              <a:rPr lang="pl-PL" sz="2000" dirty="0" smtClean="0"/>
              <a:t> i wcale nie były to grzeczne wiadomości.</a:t>
            </a:r>
            <a:br>
              <a:rPr lang="pl-PL" sz="2000" dirty="0" smtClean="0"/>
            </a:br>
            <a:r>
              <a:rPr lang="pl-PL" sz="2000" dirty="0" smtClean="0"/>
              <a:t/>
            </a:r>
            <a:br>
              <a:rPr lang="pl-PL" sz="2000" dirty="0" smtClean="0"/>
            </a:br>
            <a:r>
              <a:rPr lang="pl-PL" sz="2000" dirty="0" smtClean="0"/>
              <a:t>Dziewczyna jednak chce zapomnieć o tej sytuacji. Nie zamierza odpisywać na </a:t>
            </a:r>
            <a:r>
              <a:rPr lang="pl-PL" sz="2000" dirty="0" err="1" smtClean="0"/>
              <a:t>SMS-y</a:t>
            </a:r>
            <a:r>
              <a:rPr lang="pl-PL" sz="2000" dirty="0" smtClean="0"/>
              <a:t>. Zamiast tego chce się skupić na swoim życiu i na tym, co po prostu uwielbia, czyli jeździe na deskorolce. Dodatkowo chce pogłębić relacje z nowo poznaną koleżanką.</a:t>
            </a:r>
            <a:br>
              <a:rPr lang="pl-PL" sz="2000" dirty="0" smtClean="0"/>
            </a:br>
            <a:r>
              <a:rPr lang="pl-PL" sz="2000" dirty="0" smtClean="0"/>
              <a:t/>
            </a:r>
            <a:br>
              <a:rPr lang="pl-PL" sz="2000" dirty="0" smtClean="0"/>
            </a:br>
            <a:r>
              <a:rPr lang="pl-PL" sz="2000" dirty="0" smtClean="0"/>
              <a:t>Matka dziewczyny nie daje jej spokoju. Ciągle wydzwania i prosi o spotkanie. Pragnie, by córka poznała jej nowego partnera. </a:t>
            </a:r>
            <a:r>
              <a:rPr lang="pl-PL" sz="2000" dirty="0" err="1" smtClean="0"/>
              <a:t>Amethyst</a:t>
            </a:r>
            <a:r>
              <a:rPr lang="pl-PL" sz="2000" dirty="0" smtClean="0"/>
              <a:t> w końcu zgadza się na spotkanie, a wtedy z przerażeniem odkrywa, że partner jej matki ma syna, który okazuje się być jej jednonocną przygodą. Na domiar złego wychodzi na jaw, że przyszywany brat najprawdopodobniej ma dziewczynę</a:t>
            </a:r>
            <a:endParaRPr lang="pl-PL" sz="2000" dirty="0"/>
          </a:p>
        </p:txBody>
      </p:sp>
      <p:pic>
        <p:nvPicPr>
          <p:cNvPr id="19458" name="Picture 2" descr="Flip Trick"/>
          <p:cNvPicPr>
            <a:picLocks noChangeAspect="1" noChangeArrowheads="1"/>
          </p:cNvPicPr>
          <p:nvPr/>
        </p:nvPicPr>
        <p:blipFill>
          <a:blip r:embed="rId2" cstate="print"/>
          <a:srcRect/>
          <a:stretch>
            <a:fillRect/>
          </a:stretch>
        </p:blipFill>
        <p:spPr bwMode="auto">
          <a:xfrm>
            <a:off x="8183348" y="0"/>
            <a:ext cx="4008652" cy="601298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30195" y="365125"/>
            <a:ext cx="5548183" cy="1325563"/>
          </a:xfrm>
        </p:spPr>
        <p:txBody>
          <a:bodyPr>
            <a:normAutofit fontScale="90000"/>
          </a:bodyPr>
          <a:lstStyle/>
          <a:p>
            <a:r>
              <a:rPr lang="pl-PL" dirty="0" smtClean="0"/>
              <a:t>Wszystkie Nasze                Obietnice</a:t>
            </a:r>
            <a:br>
              <a:rPr lang="pl-PL" dirty="0" smtClean="0"/>
            </a:br>
            <a:r>
              <a:rPr lang="pl-PL" dirty="0" err="1" smtClean="0"/>
              <a:t>Colleen</a:t>
            </a:r>
            <a:r>
              <a:rPr lang="pl-PL" dirty="0" smtClean="0"/>
              <a:t> Hoover</a:t>
            </a:r>
            <a:br>
              <a:rPr lang="pl-PL" dirty="0" smtClean="0"/>
            </a:br>
            <a:endParaRPr lang="pl-PL" dirty="0"/>
          </a:p>
        </p:txBody>
      </p:sp>
      <p:sp>
        <p:nvSpPr>
          <p:cNvPr id="3" name="Symbol zastępczy zawartości 2"/>
          <p:cNvSpPr>
            <a:spLocks noGrp="1"/>
          </p:cNvSpPr>
          <p:nvPr>
            <p:ph idx="1"/>
          </p:nvPr>
        </p:nvSpPr>
        <p:spPr>
          <a:xfrm>
            <a:off x="383059" y="1825624"/>
            <a:ext cx="7166919" cy="4871737"/>
          </a:xfrm>
        </p:spPr>
        <p:txBody>
          <a:bodyPr>
            <a:normAutofit fontScale="47500" lnSpcReduction="20000"/>
          </a:bodyPr>
          <a:lstStyle/>
          <a:p>
            <a:r>
              <a:rPr lang="pl-PL" dirty="0" err="1" smtClean="0"/>
              <a:t>Colleen</a:t>
            </a:r>
            <a:r>
              <a:rPr lang="pl-PL" dirty="0" smtClean="0"/>
              <a:t> Hoover jest autorką </a:t>
            </a:r>
            <a:r>
              <a:rPr lang="pl-PL" u="sng" dirty="0" smtClean="0">
                <a:hlinkClick r:id="rId2"/>
              </a:rPr>
              <a:t>bestsellerowych powieści</a:t>
            </a:r>
            <a:r>
              <a:rPr lang="pl-PL" dirty="0" smtClean="0"/>
              <a:t> dla młodzieży i dorosłych. W swoich książkach porusza temat miłości, ale nie tej cukierkowej jak z bajki, gdzie wszystko jest piękne i ładne i nie ma żadnych problemów, tylko tej prawdziwej, która czasami rani aż do bólu. </a:t>
            </a:r>
            <a:r>
              <a:rPr lang="pl-PL" i="1" dirty="0" smtClean="0"/>
              <a:t>Wszystkie nasze obietnice</a:t>
            </a:r>
            <a:r>
              <a:rPr lang="pl-PL" dirty="0" smtClean="0"/>
              <a:t> jest to kolejna książka tej autorki i wszystko wskazuje na to, że będzie to kolejny hit.</a:t>
            </a:r>
          </a:p>
          <a:p>
            <a:r>
              <a:rPr lang="pl-PL" dirty="0" smtClean="0"/>
              <a:t>Historia jakich wiele. On poznaje ją. Zakochują się. Biorą ślub i tego samego dnia przyrzekają sobie, że nie ważne co się wydarzy, oni ze wszystkim sobie razem poradzą. Na pamiątkę tego przyrzeczenia ON daje jej szkatułkę. Brzmi pięknie prawda? Tylko, że życie to nie bajka i szczęśliwe zakończenia zdarzają się bardzo rzadko. Quinn i Graham bardzo szybko się o tym przekonują, ale nie mają siły lub nie chcą z tym walczyć.</a:t>
            </a:r>
          </a:p>
          <a:p>
            <a:r>
              <a:rPr lang="pl-PL" dirty="0" smtClean="0"/>
              <a:t>Pytanie jakie stawia autorka to: czy warto walczyć o coś co wydaje się być już stracone na zawsze? Na to pytanie muszą odpowiedzieć główni bohaterowie oraz czytelnicy. Odpowiedź nie jest prosta."</a:t>
            </a:r>
          </a:p>
          <a:p>
            <a:r>
              <a:rPr lang="pl-PL" dirty="0" smtClean="0"/>
              <a:t>"Wszystkie nasze obietnice" nie jest książką, obok której można przejść obojętnie. To życiowa, wiarygodna </a:t>
            </a:r>
            <a:r>
              <a:rPr lang="pl-PL" u="sng" dirty="0" smtClean="0">
                <a:hlinkClick r:id="rId3"/>
              </a:rPr>
              <a:t>powieść obyczajowa</a:t>
            </a:r>
            <a:r>
              <a:rPr lang="pl-PL" dirty="0" smtClean="0"/>
              <a:t>. Nie ma w niej strzelanin ani morderców. Jest za to codzienność, rutyna oraz poczucie uciekającego szczęścia. Jest też cicha nadzieja, że może jednak historia skończy się szczęśliwie. Wszystko to sprawia, że jest ona bardzo autentyczna, czasami nawet boleśnie autentyczna. Historia Quinn i Grahama może wydawać się bardzo zwyczajna, ale gdy tylko zacznie się ją czytać można się przekonać, że nic nie jest takie, jakim się wydaje na początku</a:t>
            </a:r>
          </a:p>
          <a:p>
            <a:endParaRPr lang="pl-PL" dirty="0"/>
          </a:p>
        </p:txBody>
      </p:sp>
      <p:pic>
        <p:nvPicPr>
          <p:cNvPr id="20482" name="Picture 2" descr="Wszystkie nasze obietnice"/>
          <p:cNvPicPr>
            <a:picLocks noChangeAspect="1" noChangeArrowheads="1"/>
          </p:cNvPicPr>
          <p:nvPr/>
        </p:nvPicPr>
        <p:blipFill>
          <a:blip r:embed="rId4" cstate="print"/>
          <a:srcRect/>
          <a:stretch>
            <a:fillRect/>
          </a:stretch>
        </p:blipFill>
        <p:spPr bwMode="auto">
          <a:xfrm>
            <a:off x="7837359" y="0"/>
            <a:ext cx="4354641" cy="653196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xmlns="" id="{933B2F85-0507-E8BF-07A1-60D0CA02EBAC}"/>
              </a:ext>
            </a:extLst>
          </p:cNvPr>
          <p:cNvSpPr txBox="1"/>
          <p:nvPr/>
        </p:nvSpPr>
        <p:spPr>
          <a:xfrm>
            <a:off x="265698" y="1105402"/>
            <a:ext cx="11570367" cy="443198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pl-PL" dirty="0">
                <a:latin typeface="Georgia Pro"/>
                <a:cs typeface="Posterama"/>
              </a:rPr>
              <a:t>Bibliografia:</a:t>
            </a:r>
          </a:p>
          <a:p>
            <a:pPr algn="ctr"/>
            <a:endParaRPr lang="pl-PL" dirty="0">
              <a:latin typeface="Georgia Pro"/>
              <a:cs typeface="Posterama"/>
            </a:endParaRPr>
          </a:p>
          <a:p>
            <a:pPr algn="ctr"/>
            <a:r>
              <a:rPr lang="pl-PL" dirty="0">
                <a:latin typeface="Georgia Pro"/>
                <a:cs typeface="Posterama"/>
              </a:rPr>
              <a:t>- </a:t>
            </a:r>
            <a:r>
              <a:rPr lang="pl-PL" dirty="0">
                <a:ea typeface="+mn-lt"/>
                <a:cs typeface="+mn-lt"/>
                <a:hlinkClick r:id="rId2"/>
              </a:rPr>
              <a:t>https://www.empik.com/beach-read-henry-emily,p1266859292,ksiazka-p</a:t>
            </a:r>
            <a:r>
              <a:rPr lang="pl-PL" dirty="0">
                <a:ea typeface="+mn-lt"/>
                <a:cs typeface="+mn-lt"/>
              </a:rPr>
              <a:t> - okładka (dostęp: 29.11.2022r.)</a:t>
            </a:r>
          </a:p>
          <a:p>
            <a:pPr algn="ctr"/>
            <a:r>
              <a:rPr lang="pl-PL" dirty="0">
                <a:latin typeface="Georgia Pro"/>
                <a:cs typeface="Posterama"/>
              </a:rPr>
              <a:t>- </a:t>
            </a:r>
            <a:r>
              <a:rPr lang="pl-PL" dirty="0">
                <a:ea typeface="+mn-lt"/>
                <a:cs typeface="+mn-lt"/>
                <a:hlinkClick r:id="rId3"/>
              </a:rPr>
              <a:t>https://lubimyczytac.pl/ksiazka/4958274/beach-read-wakacyjny-romans</a:t>
            </a:r>
            <a:r>
              <a:rPr lang="pl-PL" dirty="0">
                <a:ea typeface="+mn-lt"/>
                <a:cs typeface="+mn-lt"/>
              </a:rPr>
              <a:t> - tekst (dostęp: 29.11.2022r.),</a:t>
            </a:r>
          </a:p>
          <a:p>
            <a:pPr algn="ctr">
              <a:buFontTx/>
              <a:buChar char="-"/>
            </a:pPr>
            <a:r>
              <a:rPr lang="pl-PL" dirty="0" smtClean="0">
                <a:ea typeface="+mn-lt"/>
                <a:cs typeface="+mn-lt"/>
                <a:hlinkClick r:id="rId4"/>
              </a:rPr>
              <a:t>https</a:t>
            </a:r>
            <a:r>
              <a:rPr lang="pl-PL" dirty="0" smtClean="0">
                <a:ea typeface="+mn-lt"/>
                <a:cs typeface="+mn-lt"/>
                <a:hlinkClick r:id="rId4"/>
              </a:rPr>
              <a:t>://</a:t>
            </a:r>
            <a:r>
              <a:rPr lang="pl-PL" dirty="0" smtClean="0">
                <a:ea typeface="+mn-lt"/>
                <a:cs typeface="+mn-lt"/>
                <a:hlinkClick r:id="rId4"/>
              </a:rPr>
              <a:t>www.taniaksiazka.pl/ksiazka/wszystkie-nasze-obietnice-colleen-hoover?q=wszystkie+nasze+obietnice&amp;sgtype=prodonecol</a:t>
            </a:r>
            <a:r>
              <a:rPr lang="pl-PL" dirty="0" smtClean="0">
                <a:ea typeface="+mn-lt"/>
                <a:cs typeface="+mn-lt"/>
              </a:rPr>
              <a:t> ( dostęp:29.11.2022r.)</a:t>
            </a:r>
          </a:p>
          <a:p>
            <a:pPr algn="ctr">
              <a:buFontTx/>
              <a:buChar char="-"/>
            </a:pPr>
            <a:r>
              <a:rPr lang="pl-PL" dirty="0" smtClean="0">
                <a:ea typeface="+mn-lt"/>
                <a:cs typeface="+mn-lt"/>
                <a:hlinkClick r:id="rId5"/>
              </a:rPr>
              <a:t>https://</a:t>
            </a:r>
            <a:r>
              <a:rPr lang="pl-PL" dirty="0" smtClean="0">
                <a:ea typeface="+mn-lt"/>
                <a:cs typeface="+mn-lt"/>
                <a:hlinkClick r:id="rId5"/>
              </a:rPr>
              <a:t>www.taniaksiazka.pl/flip-trick-amo-jones-p-1699957.html</a:t>
            </a:r>
            <a:r>
              <a:rPr lang="pl-PL" dirty="0" smtClean="0">
                <a:ea typeface="+mn-lt"/>
                <a:cs typeface="+mn-lt"/>
              </a:rPr>
              <a:t> ( dostęp:29.11.2022r.)</a:t>
            </a:r>
            <a:endParaRPr lang="pl-PL" dirty="0" smtClean="0">
              <a:ea typeface="+mn-lt"/>
              <a:cs typeface="+mn-lt"/>
            </a:endParaRPr>
          </a:p>
          <a:p>
            <a:pPr algn="ctr">
              <a:buFontTx/>
              <a:buChar char="-"/>
            </a:pPr>
            <a:r>
              <a:rPr lang="pl-PL" dirty="0" smtClean="0">
                <a:ea typeface="+mn-lt"/>
                <a:cs typeface="+mn-lt"/>
                <a:hlinkClick r:id="rId6"/>
              </a:rPr>
              <a:t>https://</a:t>
            </a:r>
            <a:r>
              <a:rPr lang="pl-PL" dirty="0" smtClean="0">
                <a:ea typeface="+mn-lt"/>
                <a:cs typeface="+mn-lt"/>
                <a:hlinkClick r:id="rId6"/>
              </a:rPr>
              <a:t>www.taniaksiazka.pl/wladczyni-dusz-adalyn-grace-p-1666327.html</a:t>
            </a:r>
            <a:r>
              <a:rPr lang="pl-PL" dirty="0" smtClean="0">
                <a:ea typeface="+mn-lt"/>
                <a:cs typeface="+mn-lt"/>
              </a:rPr>
              <a:t> ( dostęp:29.11.2022r.)</a:t>
            </a:r>
            <a:endParaRPr lang="pl-PL" dirty="0" smtClean="0">
              <a:ea typeface="+mn-lt"/>
              <a:cs typeface="+mn-lt"/>
            </a:endParaRPr>
          </a:p>
          <a:p>
            <a:pPr algn="ctr">
              <a:buFontTx/>
              <a:buChar char="-"/>
            </a:pPr>
            <a:endParaRPr lang="pl-PL" sz="2400" dirty="0">
              <a:ea typeface="+mn-lt"/>
              <a:cs typeface="+mn-lt"/>
            </a:endParaRPr>
          </a:p>
          <a:p>
            <a:pPr algn="ctr"/>
            <a:endParaRPr lang="pl-PL" sz="3200" dirty="0"/>
          </a:p>
          <a:p>
            <a:pPr algn="ctr"/>
            <a:endParaRPr lang="pl-PL" sz="3200" dirty="0"/>
          </a:p>
          <a:p>
            <a:pPr algn="ctr"/>
            <a:endParaRPr lang="pl-PL" sz="3200" dirty="0"/>
          </a:p>
          <a:p>
            <a:pPr algn="ctr"/>
            <a:endParaRPr lang="pl-PL" dirty="0"/>
          </a:p>
        </p:txBody>
      </p:sp>
    </p:spTree>
    <p:extLst>
      <p:ext uri="{BB962C8B-B14F-4D97-AF65-F5344CB8AC3E}">
        <p14:creationId xmlns:p14="http://schemas.microsoft.com/office/powerpoint/2010/main" xmlns="" val="2088142625"/>
      </p:ext>
    </p:extLst>
  </p:cSld>
  <p:clrMapOvr>
    <a:masterClrMapping/>
  </p:clrMapOvr>
</p:sld>
</file>

<file path=ppt/theme/theme1.xml><?xml version="1.0" encoding="utf-8"?>
<a:theme xmlns:a="http://schemas.openxmlformats.org/drawingml/2006/main" name="ExploreVTI">
  <a:themeElements>
    <a:clrScheme name="Custom 33">
      <a:dk1>
        <a:sysClr val="windowText" lastClr="000000"/>
      </a:dk1>
      <a:lt1>
        <a:sysClr val="window" lastClr="FFFFFF"/>
      </a:lt1>
      <a:dk2>
        <a:srgbClr val="201449"/>
      </a:dk2>
      <a:lt2>
        <a:srgbClr val="F3F0E9"/>
      </a:lt2>
      <a:accent1>
        <a:srgbClr val="E45221"/>
      </a:accent1>
      <a:accent2>
        <a:srgbClr val="4D4EE6"/>
      </a:accent2>
      <a:accent3>
        <a:srgbClr val="454B78"/>
      </a:accent3>
      <a:accent4>
        <a:srgbClr val="A3A3C1"/>
      </a:accent4>
      <a:accent5>
        <a:srgbClr val="7162FE"/>
      </a:accent5>
      <a:accent6>
        <a:srgbClr val="1EBE9B"/>
      </a:accent6>
      <a:hlink>
        <a:srgbClr val="F900A0"/>
      </a:hlink>
      <a:folHlink>
        <a:srgbClr val="954F72"/>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ExploreVTI" id="{157DDAE2-BFCD-43FD-9602-E5EFEAD66DC3}" vid="{04B6EBF8-4645-4305-9753-050B4204785C}"/>
    </a:ext>
  </a:extLst>
</a:theme>
</file>

<file path=docProps/app.xml><?xml version="1.0" encoding="utf-8"?>
<Properties xmlns="http://schemas.openxmlformats.org/officeDocument/2006/extended-properties" xmlns:vt="http://schemas.openxmlformats.org/officeDocument/2006/docPropsVTypes">
  <TotalTime>27</TotalTime>
  <Words>179</Words>
  <Application>Microsoft Office PowerPoint</Application>
  <PresentationFormat>Niestandardowy</PresentationFormat>
  <Paragraphs>31</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ExploreVTI</vt:lpstr>
      <vt:lpstr>Co warto przeczytać?</vt:lpstr>
      <vt:lpstr>Slajd 2</vt:lpstr>
      <vt:lpstr>Slajd 3</vt:lpstr>
      <vt:lpstr>Blizny Jak Skrzydła Erin Stewart</vt:lpstr>
      <vt:lpstr> Wład Czyni Dusz     Adalyn Grace</vt:lpstr>
      <vt:lpstr> Flip Trick Amo Jones</vt:lpstr>
      <vt:lpstr>Wszystkie Nasze                Obietnice Colleen Hoover </vt:lpstr>
      <vt:lpstr>Slajd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biblioteka</cp:lastModifiedBy>
  <cp:revision>149</cp:revision>
  <dcterms:created xsi:type="dcterms:W3CDTF">2022-11-29T18:37:28Z</dcterms:created>
  <dcterms:modified xsi:type="dcterms:W3CDTF">2022-12-21T10:25:54Z</dcterms:modified>
</cp:coreProperties>
</file>