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9" r:id="rId4"/>
    <p:sldId id="263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5240F-6BB9-450E-8A35-FF355B450E29}" v="609" dt="2022-10-30T10:40:12.921"/>
    <p1510:client id="{400F8920-5773-DBAB-02DB-98AC5995C571}" v="39" dt="2022-11-01T15:56:58.254"/>
    <p1510:client id="{676E4F4D-4BF6-B99A-B1E9-D5095A6EABCE}" v="52" dt="2022-11-06T11:29:09.704"/>
    <p1510:client id="{EC9A6C17-F8EB-D6F7-C0AF-C8C36B9AB6BD}" v="188" dt="2022-10-31T10:06:34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1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51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32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5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35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3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0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74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46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31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9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64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xmlns="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867401" cy="3871143"/>
          </a:xfrm>
        </p:spPr>
        <p:txBody>
          <a:bodyPr>
            <a:normAutofit/>
          </a:bodyPr>
          <a:lstStyle/>
          <a:p>
            <a:r>
              <a:rPr lang="pl-PL" sz="4800" dirty="0">
                <a:cs typeface="Sabon Next LT"/>
              </a:rPr>
              <a:t>Najpiękniejsze Cytaty z ulubionych książek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5400675" cy="1005657"/>
          </a:xfrm>
        </p:spPr>
        <p:txBody>
          <a:bodyPr>
            <a:normAutofit/>
          </a:bodyPr>
          <a:lstStyle/>
          <a:p>
            <a:r>
              <a:rPr lang="pl-PL" dirty="0"/>
              <a:t>Karolewska Agata</a:t>
            </a:r>
          </a:p>
          <a:p>
            <a:r>
              <a:rPr lang="pl-PL" dirty="0"/>
              <a:t>Kl. 1e</a:t>
            </a:r>
          </a:p>
        </p:txBody>
      </p: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xmlns="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7CC41EB-2D81-4303-9171-6401B388B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, stacjonarne, drewniane, kamień&#10;&#10;Opis wygenerowany automatycznie">
            <a:extLst>
              <a:ext uri="{FF2B5EF4-FFF2-40B4-BE49-F238E27FC236}">
                <a16:creationId xmlns:a16="http://schemas.microsoft.com/office/drawing/2014/main" xmlns="" id="{90609BAA-03E0-81C3-91A4-CB413CB83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383" r="25231" b="-1"/>
          <a:stretch/>
        </p:blipFill>
        <p:spPr>
          <a:xfrm>
            <a:off x="7315200" y="723900"/>
            <a:ext cx="4076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4ADF9E-9B88-D588-B8C0-F9A87B60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pl-PL" dirty="0"/>
              <a:t>Thomas </a:t>
            </a:r>
            <a:r>
              <a:rPr lang="pl-PL" dirty="0" err="1"/>
              <a:t>Keneally</a:t>
            </a:r>
            <a:r>
              <a:rPr lang="pl-PL" dirty="0"/>
              <a:t>, </a:t>
            </a:r>
            <a:br>
              <a:rPr lang="pl-PL" dirty="0"/>
            </a:br>
            <a:r>
              <a:rPr lang="pl-PL" dirty="0"/>
              <a:t>"Lista Schindlera"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8006A1D-22E8-BB9A-B539-780F9FC3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"Kto ratuje jedno życie, ratuje cały świat."</a:t>
            </a:r>
          </a:p>
          <a:p>
            <a:pPr marL="0" indent="0">
              <a:buNone/>
            </a:pPr>
            <a:r>
              <a:rPr lang="pl-PL" dirty="0"/>
              <a:t>"Wojna wyzwala w ludziach najgorsze instynkty."</a:t>
            </a:r>
          </a:p>
          <a:p>
            <a:pPr marL="0" indent="0">
              <a:buNone/>
            </a:pPr>
            <a:r>
              <a:rPr lang="pl-PL" dirty="0"/>
              <a:t>"Godzina życia to też życie."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"Ryzyko działalności czarnorynkowej polega na tym, że zawsze można znaleźć przekupnych urzędników, lecz nigdy nie da się przewidzieć zazdrości któregoś z własnych pracowników."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4" descr="Obraz zawierający tekst, książka&#10;&#10;Opis wygenerowany automatycznie">
            <a:extLst>
              <a:ext uri="{FF2B5EF4-FFF2-40B4-BE49-F238E27FC236}">
                <a16:creationId xmlns:a16="http://schemas.microsoft.com/office/drawing/2014/main" xmlns="" id="{1405D6E6-936D-7971-DF7E-506B7BB5B9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35" r="1" b="6388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632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E637EA-E502-2EA6-3B5A-4AAD8228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 fontScale="90000"/>
          </a:bodyPr>
          <a:lstStyle/>
          <a:p>
            <a:r>
              <a:rPr lang="pl-PL" sz="3700"/>
              <a:t>Seweryna Szmaglewska, "Dymy nad Birkenau"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CE576B-9ABC-A98D-BB94-0D593C54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"Kto patrzy na śmierć wielu, poznaje z łatwością przedśmiertne symptomy."</a:t>
            </a:r>
          </a:p>
          <a:p>
            <a:pPr marL="0" indent="0">
              <a:buNone/>
            </a:pPr>
            <a:r>
              <a:rPr lang="pl-PL" dirty="0"/>
              <a:t>"Nawet bohaterstwo, gdy jest bezbronne, nie sprosta uzbrojonemu bestialstwu."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"Na ściany, podłogi, cegły, padła tu krew i opowiada o ludziach, którzy tu ginęli. Zostali tam, gdzie polała się ich krew. To nic, że ściany później zabielono wapnem.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Te ściany są nadal czerwone."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xmlns="" id="{10A77034-EBDD-9777-9FA5-1B5E92AC6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8474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97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3C393B-8960-CA83-0ECC-9D5B0CBF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 fontScale="90000"/>
          </a:bodyPr>
          <a:lstStyle/>
          <a:p>
            <a:r>
              <a:rPr lang="pl-PL" dirty="0"/>
              <a:t>JOJO </a:t>
            </a:r>
            <a:r>
              <a:rPr lang="pl-PL" dirty="0" err="1"/>
              <a:t>Moyes</a:t>
            </a:r>
            <a:r>
              <a:rPr lang="pl-PL" dirty="0"/>
              <a:t>, </a:t>
            </a:r>
            <a:br>
              <a:rPr lang="pl-PL" dirty="0"/>
            </a:br>
            <a:r>
              <a:rPr lang="pl-PL" dirty="0"/>
              <a:t>"Zanim się pojawiłeś"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82F1302-6B6B-0C62-45A0-D939A9A2A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"Ale jeśli się kogoś kocha, to chyba nie powinno się odpuszczać."</a:t>
            </a:r>
          </a:p>
          <a:p>
            <a:pPr marL="0" indent="0">
              <a:buNone/>
            </a:pPr>
            <a:r>
              <a:rPr lang="pl-PL" dirty="0"/>
              <a:t>"Różne rzeczy się zmieniają, rozwijają się albo obumierają, ale życie toczy się dalej."</a:t>
            </a:r>
          </a:p>
          <a:p>
            <a:pPr marL="0" indent="0">
              <a:buNone/>
            </a:pPr>
            <a:r>
              <a:rPr lang="pl-PL" dirty="0"/>
              <a:t>"Nikt nie chce, żeby mu opowiadać, że się boisz, że Cię boli albo, że boisz się, że umrzesz."</a:t>
            </a:r>
          </a:p>
          <a:p>
            <a:pPr marL="0" indent="0">
              <a:buNone/>
            </a:pPr>
            <a:r>
              <a:rPr lang="pl-PL" dirty="0"/>
              <a:t>"Nie krytykuj czegoś, zanim nie spróbujesz."</a:t>
            </a:r>
          </a:p>
          <a:p>
            <a:pPr marL="0" indent="0">
              <a:buNone/>
            </a:pPr>
            <a:r>
              <a:rPr lang="pl-PL" dirty="0"/>
              <a:t>"Wiedza to władza."</a:t>
            </a:r>
          </a:p>
        </p:txBody>
      </p:sp>
      <p:pic>
        <p:nvPicPr>
          <p:cNvPr id="4" name="Obraz 4" descr="Obraz zawierający tekst, książka, osoba&#10;&#10;Opis wygenerowany automatycznie">
            <a:extLst>
              <a:ext uri="{FF2B5EF4-FFF2-40B4-BE49-F238E27FC236}">
                <a16:creationId xmlns:a16="http://schemas.microsoft.com/office/drawing/2014/main" xmlns="" id="{3E65853D-F89A-4A96-03E9-A1824891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" b="8285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802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4987B8-FB26-0743-2B10-EBA50D13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pl-PL" dirty="0"/>
              <a:t>Nicholas </a:t>
            </a:r>
            <a:r>
              <a:rPr lang="pl-PL" dirty="0" err="1"/>
              <a:t>Sparks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"Jesienna Miłość"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C7F761C-A60C-1992-E84D-4E70BA23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>
                <a:ea typeface="+mn-lt"/>
                <a:cs typeface="+mn-lt"/>
              </a:rPr>
              <a:t>"Człowiek wie, że to miłość, kiedy chce przebywać z druga osobą i czuje, że ta druga osoba chce tego samego."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>
                <a:ea typeface="+mn-lt"/>
                <a:cs typeface="+mn-lt"/>
              </a:rPr>
              <a:t>"Jesteś taka, jakim sam chciałbym być. Jeśli ludzie nie lubią cię albo uważają za dziwną, to ich problem."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>
                <a:ea typeface="+mn-lt"/>
                <a:cs typeface="+mn-lt"/>
              </a:rPr>
              <a:t>"Owszem cuda się zdarzają. Arystoteles im dłużej badał świat, tym bardziej wierzył w Boga."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700" dirty="0"/>
          </a:p>
        </p:txBody>
      </p:sp>
      <p:pic>
        <p:nvPicPr>
          <p:cNvPr id="4" name="Obraz 4" descr="Obraz zawierający tekst, osoba&#10;&#10;Opis wygenerowany automatycznie">
            <a:extLst>
              <a:ext uri="{FF2B5EF4-FFF2-40B4-BE49-F238E27FC236}">
                <a16:creationId xmlns:a16="http://schemas.microsoft.com/office/drawing/2014/main" xmlns="" id="{9D5DD65B-0CFA-3071-B9B8-338D8549E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286" r="1" b="1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113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39030E-1EE7-318F-0450-61C1EDBA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 fontScale="90000"/>
          </a:bodyPr>
          <a:lstStyle/>
          <a:p>
            <a:r>
              <a:rPr lang="pl-PL" dirty="0"/>
              <a:t>Alan Alexander </a:t>
            </a:r>
            <a:r>
              <a:rPr lang="pl-PL" dirty="0" err="1"/>
              <a:t>milne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"Kubuś Puchatek"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C41074E-9216-388A-7AB6-30A97E57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"To nie jest bałagan, tylko bardzo skomplikowany porządek."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"Jeśli spadniesz na kogoś, nie wystarczy powiedzieć, że nie chciałeś. W końcu ten ktoś też wcale nie chciał, żebyś na niego spadał."</a:t>
            </a:r>
          </a:p>
          <a:p>
            <a:pPr marL="0" indent="0">
              <a:buNone/>
            </a:pPr>
            <a:r>
              <a:rPr lang="pl-PL" dirty="0"/>
              <a:t>"Myślenie nie jest łatwe, ale można się do niego przyzwyczaić."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xmlns="" id="{DFB59258-40F2-B46E-A76F-ED64AF662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945" r="-1" b="-1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1">
            <a:extLst>
              <a:ext uri="{FF2B5EF4-FFF2-40B4-BE49-F238E27FC236}">
                <a16:creationId xmlns:a16="http://schemas.microsoft.com/office/drawing/2014/main" xmlns="" id="{F7EC0B23-01DA-5CF5-3C18-BCAF91896630}"/>
              </a:ext>
            </a:extLst>
          </p:cNvPr>
          <p:cNvSpPr txBox="1"/>
          <p:nvPr/>
        </p:nvSpPr>
        <p:spPr>
          <a:xfrm>
            <a:off x="3720790" y="4594302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98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F1D481-6556-FC75-19F1-3B95C3DEA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C7FB1F5-7590-0E8F-60CC-F9ECBFAE2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>
            <a:normAutofit/>
          </a:bodyPr>
          <a:lstStyle/>
          <a:p>
            <a:r>
              <a:rPr lang="pl-PL" dirty="0"/>
              <a:t>I mam nadzieję, że się spodobało (-: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7CC41EB-2D81-4303-9171-6401B388B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, książka, półka, wewnątrz&#10;&#10;Opis wygenerowany automatycznie">
            <a:extLst>
              <a:ext uri="{FF2B5EF4-FFF2-40B4-BE49-F238E27FC236}">
                <a16:creationId xmlns:a16="http://schemas.microsoft.com/office/drawing/2014/main" xmlns="" id="{624B5E8E-0A5D-2F84-CBF3-C272193BB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89" r="23356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Niestandardowy</PresentationFormat>
  <Paragraphs>30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ChronicleVTI</vt:lpstr>
      <vt:lpstr>Najpiękniejsze Cytaty z ulubionych książek</vt:lpstr>
      <vt:lpstr>Thomas Keneally,  "Lista Schindlera"</vt:lpstr>
      <vt:lpstr>Seweryna Szmaglewska, "Dymy nad Birkenau"</vt:lpstr>
      <vt:lpstr>JOJO Moyes,  "Zanim się pojawiłeś"</vt:lpstr>
      <vt:lpstr>Nicholas Sparks, "Jesienna Miłość"</vt:lpstr>
      <vt:lpstr>Alan Alexander milne, "Kubuś Puchatek"</vt:lpstr>
      <vt:lpstr>Dziękuję za uwagę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biblioteka</cp:lastModifiedBy>
  <cp:revision>276</cp:revision>
  <dcterms:created xsi:type="dcterms:W3CDTF">2022-10-30T09:08:37Z</dcterms:created>
  <dcterms:modified xsi:type="dcterms:W3CDTF">2022-12-20T07:57:27Z</dcterms:modified>
</cp:coreProperties>
</file>