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7B526-0FAE-4B3D-8C46-B17C4EEC2367}" v="337" dt="2022-12-14T10:07:48.949"/>
    <p1510:client id="{D426721A-855D-4409-A05E-96CE4FFDEECC}" v="20" dt="2022-12-21T08:36:56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8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3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0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1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8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8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up zdjęcie z otwartej książki">
            <a:extLst>
              <a:ext uri="{FF2B5EF4-FFF2-40B4-BE49-F238E27FC236}">
                <a16:creationId xmlns:a16="http://schemas.microsoft.com/office/drawing/2014/main" id="{5A6BC6D8-D2DE-8720-81F2-CE43B94E7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6" r="28369" b="10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pl-PL" dirty="0">
                <a:cs typeface="Calibri Light"/>
              </a:rPr>
              <a:t>Ulubione cytaty z książek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cs typeface="Calibri"/>
              </a:rPr>
              <a:t>Klasa 1b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BE5F-A3A2-3701-7AF0-F17489A4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Opowiem</a:t>
            </a:r>
            <a:r>
              <a:rPr lang="en-US" dirty="0"/>
              <a:t> o </a:t>
            </a:r>
            <a:r>
              <a:rPr lang="en-US" dirty="0" err="1"/>
              <a:t>tobie</a:t>
            </a:r>
            <a:r>
              <a:rPr lang="en-US" dirty="0"/>
              <a:t> </a:t>
            </a:r>
            <a:r>
              <a:rPr lang="en-US" dirty="0" err="1"/>
              <a:t>gwiazdom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5540-779C-8F22-F6F6-A37583935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Edyta Prusinowska</a:t>
            </a:r>
          </a:p>
          <a:p>
            <a:r>
              <a:rPr lang="en-US" dirty="0"/>
              <a:t>"</a:t>
            </a:r>
            <a:r>
              <a:rPr lang="en-US" dirty="0" err="1"/>
              <a:t>Kiedyś</a:t>
            </a:r>
            <a:r>
              <a:rPr lang="en-US" dirty="0"/>
              <a:t> </a:t>
            </a:r>
            <a:r>
              <a:rPr lang="en-US" dirty="0" err="1"/>
              <a:t>opowiem</a:t>
            </a:r>
            <a:r>
              <a:rPr lang="en-US" dirty="0"/>
              <a:t> o </a:t>
            </a:r>
            <a:r>
              <a:rPr lang="en-US" dirty="0" err="1"/>
              <a:t>tobie</a:t>
            </a:r>
            <a:r>
              <a:rPr lang="en-US" dirty="0"/>
              <a:t> </a:t>
            </a:r>
            <a:r>
              <a:rPr lang="en-US" dirty="0" err="1"/>
              <a:t>gwiazdom,księżycowi</a:t>
            </a:r>
            <a:r>
              <a:rPr lang="en-US" dirty="0"/>
              <a:t> I </a:t>
            </a:r>
            <a:r>
              <a:rPr lang="en-US" dirty="0" err="1"/>
              <a:t>każdej</a:t>
            </a:r>
            <a:r>
              <a:rPr lang="en-US" dirty="0"/>
              <a:t> </a:t>
            </a:r>
            <a:r>
              <a:rPr lang="en-US" dirty="0" err="1"/>
              <a:t>innej</a:t>
            </a:r>
            <a:r>
              <a:rPr lang="en-US" dirty="0"/>
              <a:t> </a:t>
            </a:r>
            <a:r>
              <a:rPr lang="en-US" dirty="0" err="1"/>
              <a:t>planecie</a:t>
            </a:r>
            <a:r>
              <a:rPr lang="en-US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51783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85EF3-4DD2-910F-296A-FE4E43E9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Nasz </a:t>
            </a:r>
            <a:r>
              <a:rPr lang="en-US" dirty="0" err="1"/>
              <a:t>ostatni</a:t>
            </a:r>
            <a:r>
              <a:rPr lang="en-US" dirty="0"/>
              <a:t> </a:t>
            </a:r>
            <a:r>
              <a:rPr lang="en-US" dirty="0" err="1"/>
              <a:t>dzień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49880-80B7-4F2F-D03B-E48C23C86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Adam Silvera</a:t>
            </a:r>
          </a:p>
          <a:p>
            <a:r>
              <a:rPr lang="en-US" dirty="0"/>
              <a:t>"Lepiej </a:t>
            </a:r>
            <a:r>
              <a:rPr lang="en-US" dirty="0" err="1"/>
              <a:t>żyć,marząc</a:t>
            </a:r>
            <a:r>
              <a:rPr lang="en-US" dirty="0"/>
              <a:t> o </a:t>
            </a:r>
            <a:r>
              <a:rPr lang="en-US" dirty="0" err="1"/>
              <a:t>śmierci,niz</a:t>
            </a:r>
            <a:r>
              <a:rPr lang="en-US" dirty="0"/>
              <a:t> </a:t>
            </a:r>
            <a:r>
              <a:rPr lang="en-US" dirty="0" err="1"/>
              <a:t>umierać,marząc</a:t>
            </a:r>
            <a:r>
              <a:rPr lang="en-US" dirty="0"/>
              <a:t> o </a:t>
            </a:r>
            <a:r>
              <a:rPr lang="en-US" dirty="0" err="1"/>
              <a:t>wiecznym</a:t>
            </a:r>
            <a:r>
              <a:rPr lang="en-US" dirty="0"/>
              <a:t> </a:t>
            </a:r>
            <a:r>
              <a:rPr lang="en-US" dirty="0" err="1"/>
              <a:t>życiu</a:t>
            </a:r>
            <a:r>
              <a:rPr lang="en-US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76376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668C-839C-61A5-1698-3634FD1C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Okrutny</a:t>
            </a:r>
            <a:r>
              <a:rPr lang="en-US" dirty="0"/>
              <a:t> </a:t>
            </a:r>
            <a:r>
              <a:rPr lang="en-US" dirty="0" err="1"/>
              <a:t>książe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8474-9C2D-A7B3-ED66-84D921D6B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Holly Black</a:t>
            </a:r>
          </a:p>
          <a:p>
            <a:r>
              <a:rPr lang="en-US" dirty="0"/>
              <a:t>"</a:t>
            </a:r>
            <a:r>
              <a:rPr lang="en-US" dirty="0" err="1"/>
              <a:t>Jeśli</a:t>
            </a:r>
            <a:r>
              <a:rPr lang="en-US" dirty="0"/>
              <a:t> </a:t>
            </a:r>
            <a:r>
              <a:rPr lang="en-US" dirty="0" err="1"/>
              <a:t>mnie</a:t>
            </a:r>
            <a:r>
              <a:rPr lang="en-US" dirty="0"/>
              <a:t> </a:t>
            </a:r>
            <a:r>
              <a:rPr lang="en-US" dirty="0" err="1"/>
              <a:t>zranisz</a:t>
            </a:r>
            <a:r>
              <a:rPr lang="en-US" dirty="0"/>
              <a:t> ,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będe</a:t>
            </a:r>
            <a:r>
              <a:rPr lang="en-US" dirty="0"/>
              <a:t> </a:t>
            </a:r>
            <a:r>
              <a:rPr lang="en-US" dirty="0" err="1"/>
              <a:t>płakać</a:t>
            </a:r>
            <a:r>
              <a:rPr lang="en-US" dirty="0"/>
              <a:t> . </a:t>
            </a:r>
            <a:r>
              <a:rPr lang="en-US" dirty="0" err="1"/>
              <a:t>Zranię</a:t>
            </a:r>
            <a:r>
              <a:rPr lang="en-US" dirty="0"/>
              <a:t> </a:t>
            </a:r>
            <a:r>
              <a:rPr lang="en-US" dirty="0" err="1"/>
              <a:t>cię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albo</a:t>
            </a:r>
            <a:r>
              <a:rPr lang="en-US" dirty="0"/>
              <a:t> </a:t>
            </a:r>
            <a:r>
              <a:rPr lang="en-US" dirty="0" err="1"/>
              <a:t>gorzej</a:t>
            </a:r>
            <a:r>
              <a:rPr lang="en-US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52792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5A51-DDCA-1ECD-B9B9-AD8758F6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Mały </a:t>
            </a:r>
            <a:r>
              <a:rPr lang="en-US" dirty="0" err="1"/>
              <a:t>książę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DC8E-5631-03CD-C389-7F40F554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Antoine de Saint-Exupery</a:t>
            </a:r>
          </a:p>
          <a:p>
            <a:r>
              <a:rPr lang="en-US" dirty="0"/>
              <a:t>"</a:t>
            </a:r>
            <a:r>
              <a:rPr lang="en-US" dirty="0" err="1"/>
              <a:t>Dobrze</a:t>
            </a:r>
            <a:r>
              <a:rPr lang="en-US" dirty="0"/>
              <a:t> </a:t>
            </a:r>
            <a:r>
              <a:rPr lang="en-US" dirty="0" err="1"/>
              <a:t>widzi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tylko</a:t>
            </a:r>
            <a:r>
              <a:rPr lang="en-US" dirty="0"/>
              <a:t> </a:t>
            </a:r>
            <a:r>
              <a:rPr lang="en-US" dirty="0" err="1"/>
              <a:t>sercem</a:t>
            </a:r>
            <a:r>
              <a:rPr lang="en-US" dirty="0"/>
              <a:t>. </a:t>
            </a:r>
            <a:r>
              <a:rPr lang="en-US" dirty="0" err="1"/>
              <a:t>Najważniejsze</a:t>
            </a:r>
            <a:r>
              <a:rPr lang="en-US" dirty="0"/>
              <a:t> jest </a:t>
            </a:r>
            <a:r>
              <a:rPr lang="en-US" dirty="0" err="1"/>
              <a:t>niewidoczne</a:t>
            </a:r>
            <a:r>
              <a:rPr lang="en-US" dirty="0"/>
              <a:t>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en-US" dirty="0" err="1"/>
              <a:t>oczu</a:t>
            </a:r>
            <a:r>
              <a:rPr lang="en-US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5475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2C85-3616-BAB9-3907-88A2A691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Rywalki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7FD1-27D9-49B0-E72D-2D627B06B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Kiera Cass</a:t>
            </a:r>
          </a:p>
          <a:p>
            <a:r>
              <a:rPr lang="en-US" dirty="0"/>
              <a:t>"</a:t>
            </a:r>
            <a:r>
              <a:rPr lang="en-US" dirty="0" err="1"/>
              <a:t>Czasami</a:t>
            </a:r>
            <a:r>
              <a:rPr lang="en-US" dirty="0"/>
              <a:t> aby </a:t>
            </a:r>
            <a:r>
              <a:rPr lang="en-US" dirty="0" err="1"/>
              <a:t>coś</a:t>
            </a:r>
            <a:r>
              <a:rPr lang="en-US" dirty="0"/>
              <a:t> </a:t>
            </a:r>
            <a:r>
              <a:rPr lang="en-US" dirty="0" err="1"/>
              <a:t>ukryć,najlepiej</a:t>
            </a:r>
            <a:r>
              <a:rPr lang="en-US" dirty="0"/>
              <a:t> </a:t>
            </a:r>
            <a:r>
              <a:rPr lang="en-US" dirty="0" err="1"/>
              <a:t>robić</a:t>
            </a:r>
            <a:r>
              <a:rPr lang="en-US" dirty="0"/>
              <a:t> to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oczach</a:t>
            </a:r>
            <a:r>
              <a:rPr lang="en-US" dirty="0"/>
              <a:t> </a:t>
            </a:r>
            <a:r>
              <a:rPr lang="en-US" dirty="0" err="1"/>
              <a:t>wszytskich</a:t>
            </a:r>
            <a:r>
              <a:rPr lang="en-US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09884131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ClassicFrameVTI</vt:lpstr>
      <vt:lpstr>Ulubione cytaty z książek</vt:lpstr>
      <vt:lpstr>Opowiem o tobie gwiazdom</vt:lpstr>
      <vt:lpstr>Nasz ostatni dzień</vt:lpstr>
      <vt:lpstr>Okrutny książe </vt:lpstr>
      <vt:lpstr>Mały książę </vt:lpstr>
      <vt:lpstr>Rywalki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64</cp:revision>
  <dcterms:created xsi:type="dcterms:W3CDTF">2022-12-14T09:59:37Z</dcterms:created>
  <dcterms:modified xsi:type="dcterms:W3CDTF">2022-12-21T08:38:58Z</dcterms:modified>
</cp:coreProperties>
</file>