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344874-A7D1-44BF-9801-282701DC0431}" v="419" dt="2022-12-23T16:16:57.9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a Frątczak" userId="S::julialofratczak@loslupca.onmicrosoft.com::863dc61d-be8d-4218-a559-eb1e8c9cc026" providerId="AD" clId="Web-{1E344874-A7D1-44BF-9801-282701DC0431}"/>
    <pc:docChg chg="addSld modSld addMainMaster delMainMaster">
      <pc:chgData name="Julia Frątczak" userId="S::julialofratczak@loslupca.onmicrosoft.com::863dc61d-be8d-4218-a559-eb1e8c9cc026" providerId="AD" clId="Web-{1E344874-A7D1-44BF-9801-282701DC0431}" dt="2022-12-23T16:16:57.935" v="416" actId="20577"/>
      <pc:docMkLst>
        <pc:docMk/>
      </pc:docMkLst>
      <pc:sldChg chg="addSp delSp modSp mod setBg modClrScheme addAnim delAnim setClrOvrMap chgLayout">
        <pc:chgData name="Julia Frątczak" userId="S::julialofratczak@loslupca.onmicrosoft.com::863dc61d-be8d-4218-a559-eb1e8c9cc026" providerId="AD" clId="Web-{1E344874-A7D1-44BF-9801-282701DC0431}" dt="2022-12-23T15:24:29.506" v="35"/>
        <pc:sldMkLst>
          <pc:docMk/>
          <pc:sldMk cId="650317164" sldId="256"/>
        </pc:sldMkLst>
        <pc:spChg chg="mod">
          <ac:chgData name="Julia Frątczak" userId="S::julialofratczak@loslupca.onmicrosoft.com::863dc61d-be8d-4218-a559-eb1e8c9cc026" providerId="AD" clId="Web-{1E344874-A7D1-44BF-9801-282701DC0431}" dt="2022-12-23T15:24:29.506" v="35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lia Frątczak" userId="S::julialofratczak@loslupca.onmicrosoft.com::863dc61d-be8d-4218-a559-eb1e8c9cc026" providerId="AD" clId="Web-{1E344874-A7D1-44BF-9801-282701DC0431}" dt="2022-12-23T15:24:29.506" v="35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5:24:29.443" v="34"/>
          <ac:spMkLst>
            <pc:docMk/>
            <pc:sldMk cId="650317164" sldId="256"/>
            <ac:spMk id="9" creationId="{83AF9C6E-31D5-480C-AE10-9BA3E4ED1A5B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5:24:29.443" v="34"/>
          <ac:spMkLst>
            <pc:docMk/>
            <pc:sldMk cId="650317164" sldId="256"/>
            <ac:spMk id="11" creationId="{ED1BE14B-C94E-4A1A-B076-39CCA23043C5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5:24:29.443" v="34"/>
          <ac:spMkLst>
            <pc:docMk/>
            <pc:sldMk cId="650317164" sldId="256"/>
            <ac:spMk id="13" creationId="{504BBA99-27AB-4A46-A679-B01BBAC6803F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24:29.506" v="35"/>
          <ac:spMkLst>
            <pc:docMk/>
            <pc:sldMk cId="650317164" sldId="256"/>
            <ac:spMk id="15" creationId="{26B4480E-B7FF-4481-890E-043A69AE6FE2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24:29.506" v="35"/>
          <ac:spMkLst>
            <pc:docMk/>
            <pc:sldMk cId="650317164" sldId="256"/>
            <ac:spMk id="17" creationId="{64C13BAB-7C00-4D21-A857-E3D41C0A2A66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24:29.506" v="35"/>
          <ac:spMkLst>
            <pc:docMk/>
            <pc:sldMk cId="650317164" sldId="256"/>
            <ac:spMk id="18" creationId="{1F1FF39A-AC3C-4066-9D4C-519AA22812EA}"/>
          </ac:spMkLst>
        </pc:spChg>
        <pc:picChg chg="add del">
          <ac:chgData name="Julia Frątczak" userId="S::julialofratczak@loslupca.onmicrosoft.com::863dc61d-be8d-4218-a559-eb1e8c9cc026" providerId="AD" clId="Web-{1E344874-A7D1-44BF-9801-282701DC0431}" dt="2022-12-23T15:24:29.443" v="34"/>
          <ac:picMkLst>
            <pc:docMk/>
            <pc:sldMk cId="650317164" sldId="256"/>
            <ac:picMk id="4" creationId="{30D597CE-2E7A-91C8-8369-5F305474289F}"/>
          </ac:picMkLst>
        </pc:picChg>
        <pc:picChg chg="add">
          <ac:chgData name="Julia Frątczak" userId="S::julialofratczak@loslupca.onmicrosoft.com::863dc61d-be8d-4218-a559-eb1e8c9cc026" providerId="AD" clId="Web-{1E344874-A7D1-44BF-9801-282701DC0431}" dt="2022-12-23T15:24:29.506" v="35"/>
          <ac:picMkLst>
            <pc:docMk/>
            <pc:sldMk cId="650317164" sldId="256"/>
            <ac:picMk id="16" creationId="{3B4161D1-1DC7-D488-05F7-3EE0BAF2AF8F}"/>
          </ac:picMkLst>
        </pc:picChg>
      </pc:sldChg>
      <pc:sldChg chg="addSp delSp modSp new mod setBg setClrOvrMap">
        <pc:chgData name="Julia Frątczak" userId="S::julialofratczak@loslupca.onmicrosoft.com::863dc61d-be8d-4218-a559-eb1e8c9cc026" providerId="AD" clId="Web-{1E344874-A7D1-44BF-9801-282701DC0431}" dt="2022-12-23T16:16:43.826" v="411" actId="20577"/>
        <pc:sldMkLst>
          <pc:docMk/>
          <pc:sldMk cId="379707240" sldId="257"/>
        </pc:sldMkLst>
        <pc:spChg chg="mod ord">
          <ac:chgData name="Julia Frątczak" userId="S::julialofratczak@loslupca.onmicrosoft.com::863dc61d-be8d-4218-a559-eb1e8c9cc026" providerId="AD" clId="Web-{1E344874-A7D1-44BF-9801-282701DC0431}" dt="2022-12-23T15:30:50.953" v="103"/>
          <ac:spMkLst>
            <pc:docMk/>
            <pc:sldMk cId="379707240" sldId="257"/>
            <ac:spMk id="2" creationId="{1146F3D0-92CE-8775-4602-FE34B7C13074}"/>
          </ac:spMkLst>
        </pc:spChg>
        <pc:spChg chg="del">
          <ac:chgData name="Julia Frątczak" userId="S::julialofratczak@loslupca.onmicrosoft.com::863dc61d-be8d-4218-a559-eb1e8c9cc026" providerId="AD" clId="Web-{1E344874-A7D1-44BF-9801-282701DC0431}" dt="2022-12-23T15:27:09.697" v="85"/>
          <ac:spMkLst>
            <pc:docMk/>
            <pc:sldMk cId="379707240" sldId="257"/>
            <ac:spMk id="3" creationId="{1925F218-212A-8BF0-73D9-6E03F46B27B1}"/>
          </ac:spMkLst>
        </pc:spChg>
        <pc:spChg chg="add mod">
          <ac:chgData name="Julia Frątczak" userId="S::julialofratczak@loslupca.onmicrosoft.com::863dc61d-be8d-4218-a559-eb1e8c9cc026" providerId="AD" clId="Web-{1E344874-A7D1-44BF-9801-282701DC0431}" dt="2022-12-23T16:16:43.826" v="411" actId="20577"/>
          <ac:spMkLst>
            <pc:docMk/>
            <pc:sldMk cId="379707240" sldId="257"/>
            <ac:spMk id="5" creationId="{28A9F730-4586-0F70-BB2E-B1BD70DFFE5A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0:50.953" v="103"/>
          <ac:spMkLst>
            <pc:docMk/>
            <pc:sldMk cId="379707240" sldId="257"/>
            <ac:spMk id="10" creationId="{88C97474-5879-4DB5-B4F3-F0357104BC8E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0:50.953" v="103"/>
          <ac:spMkLst>
            <pc:docMk/>
            <pc:sldMk cId="379707240" sldId="257"/>
            <ac:spMk id="12" creationId="{9831CBB7-4817-4B54-A7F9-0AE2D0C47870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0:50.953" v="103"/>
          <ac:spMkLst>
            <pc:docMk/>
            <pc:sldMk cId="379707240" sldId="257"/>
            <ac:spMk id="14" creationId="{96BC321D-B05F-4857-8880-97F61B9B7858}"/>
          </ac:spMkLst>
        </pc:spChg>
        <pc:picChg chg="add mod ord">
          <ac:chgData name="Julia Frątczak" userId="S::julialofratczak@loslupca.onmicrosoft.com::863dc61d-be8d-4218-a559-eb1e8c9cc026" providerId="AD" clId="Web-{1E344874-A7D1-44BF-9801-282701DC0431}" dt="2022-12-23T15:30:50.953" v="103"/>
          <ac:picMkLst>
            <pc:docMk/>
            <pc:sldMk cId="379707240" sldId="257"/>
            <ac:picMk id="4" creationId="{B86B0360-DB6F-8E01-A26D-859DFD3A6D55}"/>
          </ac:picMkLst>
        </pc:picChg>
      </pc:sldChg>
      <pc:sldChg chg="addSp delSp modSp new mod setBg setClrOvrMap">
        <pc:chgData name="Julia Frątczak" userId="S::julialofratczak@loslupca.onmicrosoft.com::863dc61d-be8d-4218-a559-eb1e8c9cc026" providerId="AD" clId="Web-{1E344874-A7D1-44BF-9801-282701DC0431}" dt="2022-12-23T16:16:30.794" v="404" actId="20577"/>
        <pc:sldMkLst>
          <pc:docMk/>
          <pc:sldMk cId="2919578262" sldId="258"/>
        </pc:sldMkLst>
        <pc:spChg chg="mod ord">
          <ac:chgData name="Julia Frątczak" userId="S::julialofratczak@loslupca.onmicrosoft.com::863dc61d-be8d-4218-a559-eb1e8c9cc026" providerId="AD" clId="Web-{1E344874-A7D1-44BF-9801-282701DC0431}" dt="2022-12-23T15:50:26.233" v="147" actId="20577"/>
          <ac:spMkLst>
            <pc:docMk/>
            <pc:sldMk cId="2919578262" sldId="258"/>
            <ac:spMk id="2" creationId="{C51D77A9-F5DD-684E-B2F4-DBB5CADAEA60}"/>
          </ac:spMkLst>
        </pc:spChg>
        <pc:spChg chg="del">
          <ac:chgData name="Julia Frątczak" userId="S::julialofratczak@loslupca.onmicrosoft.com::863dc61d-be8d-4218-a559-eb1e8c9cc026" providerId="AD" clId="Web-{1E344874-A7D1-44BF-9801-282701DC0431}" dt="2022-12-23T15:32:34.815" v="112"/>
          <ac:spMkLst>
            <pc:docMk/>
            <pc:sldMk cId="2919578262" sldId="258"/>
            <ac:spMk id="3" creationId="{997EDD27-0AC0-0CD6-3871-B88E6A1518CD}"/>
          </ac:spMkLst>
        </pc:spChg>
        <pc:spChg chg="add mod">
          <ac:chgData name="Julia Frątczak" userId="S::julialofratczak@loslupca.onmicrosoft.com::863dc61d-be8d-4218-a559-eb1e8c9cc026" providerId="AD" clId="Web-{1E344874-A7D1-44BF-9801-282701DC0431}" dt="2022-12-23T16:16:30.794" v="404" actId="20577"/>
          <ac:spMkLst>
            <pc:docMk/>
            <pc:sldMk cId="2919578262" sldId="258"/>
            <ac:spMk id="5" creationId="{11DC7F04-99DB-1FDA-F953-4A17D2CF8B27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5:51.258" v="122"/>
          <ac:spMkLst>
            <pc:docMk/>
            <pc:sldMk cId="2919578262" sldId="258"/>
            <ac:spMk id="10" creationId="{88C97474-5879-4DB5-B4F3-F0357104BC8E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5:51.258" v="122"/>
          <ac:spMkLst>
            <pc:docMk/>
            <pc:sldMk cId="2919578262" sldId="258"/>
            <ac:spMk id="12" creationId="{9831CBB7-4817-4B54-A7F9-0AE2D0C47870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35:51.258" v="122"/>
          <ac:spMkLst>
            <pc:docMk/>
            <pc:sldMk cId="2919578262" sldId="258"/>
            <ac:spMk id="14" creationId="{96BC321D-B05F-4857-8880-97F61B9B7858}"/>
          </ac:spMkLst>
        </pc:spChg>
        <pc:picChg chg="add mod ord">
          <ac:chgData name="Julia Frątczak" userId="S::julialofratczak@loslupca.onmicrosoft.com::863dc61d-be8d-4218-a559-eb1e8c9cc026" providerId="AD" clId="Web-{1E344874-A7D1-44BF-9801-282701DC0431}" dt="2022-12-23T15:35:51.258" v="122"/>
          <ac:picMkLst>
            <pc:docMk/>
            <pc:sldMk cId="2919578262" sldId="258"/>
            <ac:picMk id="4" creationId="{CA7EE4C0-1965-E832-28B8-C2CA87AD4F3E}"/>
          </ac:picMkLst>
        </pc:picChg>
      </pc:sldChg>
      <pc:sldChg chg="addSp delSp modSp new mod setBg setClrOvrMap">
        <pc:chgData name="Julia Frątczak" userId="S::julialofratczak@loslupca.onmicrosoft.com::863dc61d-be8d-4218-a559-eb1e8c9cc026" providerId="AD" clId="Web-{1E344874-A7D1-44BF-9801-282701DC0431}" dt="2022-12-23T16:15:46.793" v="399" actId="20577"/>
        <pc:sldMkLst>
          <pc:docMk/>
          <pc:sldMk cId="96768930" sldId="259"/>
        </pc:sldMkLst>
        <pc:spChg chg="mod">
          <ac:chgData name="Julia Frątczak" userId="S::julialofratczak@loslupca.onmicrosoft.com::863dc61d-be8d-4218-a559-eb1e8c9cc026" providerId="AD" clId="Web-{1E344874-A7D1-44BF-9801-282701DC0431}" dt="2022-12-23T15:49:33.748" v="142" actId="20577"/>
          <ac:spMkLst>
            <pc:docMk/>
            <pc:sldMk cId="96768930" sldId="259"/>
            <ac:spMk id="2" creationId="{455B3CB8-0CA9-8322-E48A-C01F52703ECD}"/>
          </ac:spMkLst>
        </pc:spChg>
        <pc:spChg chg="del">
          <ac:chgData name="Julia Frątczak" userId="S::julialofratczak@loslupca.onmicrosoft.com::863dc61d-be8d-4218-a559-eb1e8c9cc026" providerId="AD" clId="Web-{1E344874-A7D1-44BF-9801-282701DC0431}" dt="2022-12-23T15:48:05.433" v="127"/>
          <ac:spMkLst>
            <pc:docMk/>
            <pc:sldMk cId="96768930" sldId="259"/>
            <ac:spMk id="3" creationId="{148BDEDA-E6FE-3FE7-1839-88ED798CF34D}"/>
          </ac:spMkLst>
        </pc:spChg>
        <pc:spChg chg="add mod">
          <ac:chgData name="Julia Frątczak" userId="S::julialofratczak@loslupca.onmicrosoft.com::863dc61d-be8d-4218-a559-eb1e8c9cc026" providerId="AD" clId="Web-{1E344874-A7D1-44BF-9801-282701DC0431}" dt="2022-12-23T16:15:46.793" v="399" actId="20577"/>
          <ac:spMkLst>
            <pc:docMk/>
            <pc:sldMk cId="96768930" sldId="259"/>
            <ac:spMk id="4" creationId="{AD255DCE-FAF5-AED5-1E4E-64AAFC1CC526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48:14.714" v="129"/>
          <ac:spMkLst>
            <pc:docMk/>
            <pc:sldMk cId="96768930" sldId="259"/>
            <ac:spMk id="10" creationId="{88C97474-5879-4DB5-B4F3-F0357104BC8E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48:14.714" v="129"/>
          <ac:spMkLst>
            <pc:docMk/>
            <pc:sldMk cId="96768930" sldId="259"/>
            <ac:spMk id="12" creationId="{7D2AF00E-D433-4047-863F-BCB69CEC3C35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48:14.714" v="129"/>
          <ac:spMkLst>
            <pc:docMk/>
            <pc:sldMk cId="96768930" sldId="259"/>
            <ac:spMk id="14" creationId="{0997DBEA-6DFC-457A-9850-E535053549D6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48:14.714" v="129"/>
          <ac:spMkLst>
            <pc:docMk/>
            <pc:sldMk cId="96768930" sldId="259"/>
            <ac:spMk id="16" creationId="{79446CF5-953A-4916-BFF4-F5558E5C2359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5:48:14.714" v="129"/>
          <ac:spMkLst>
            <pc:docMk/>
            <pc:sldMk cId="96768930" sldId="259"/>
            <ac:spMk id="18" creationId="{477B945C-B433-4DFF-9A67-A5C9257E471C}"/>
          </ac:spMkLst>
        </pc:spChg>
        <pc:picChg chg="add mod ord">
          <ac:chgData name="Julia Frątczak" userId="S::julialofratczak@loslupca.onmicrosoft.com::863dc61d-be8d-4218-a559-eb1e8c9cc026" providerId="AD" clId="Web-{1E344874-A7D1-44BF-9801-282701DC0431}" dt="2022-12-23T15:48:14.714" v="129"/>
          <ac:picMkLst>
            <pc:docMk/>
            <pc:sldMk cId="96768930" sldId="259"/>
            <ac:picMk id="5" creationId="{6D1F8078-D634-8856-0AE6-BE83316C3E4C}"/>
          </ac:picMkLst>
        </pc:picChg>
      </pc:sldChg>
      <pc:sldChg chg="addSp delSp modSp new mod setBg setClrOvrMap">
        <pc:chgData name="Julia Frątczak" userId="S::julialofratczak@loslupca.onmicrosoft.com::863dc61d-be8d-4218-a559-eb1e8c9cc026" providerId="AD" clId="Web-{1E344874-A7D1-44BF-9801-282701DC0431}" dt="2022-12-23T16:14:06.462" v="380" actId="20577"/>
        <pc:sldMkLst>
          <pc:docMk/>
          <pc:sldMk cId="997910456" sldId="260"/>
        </pc:sldMkLst>
        <pc:spChg chg="mod ord">
          <ac:chgData name="Julia Frątczak" userId="S::julialofratczak@loslupca.onmicrosoft.com::863dc61d-be8d-4218-a559-eb1e8c9cc026" providerId="AD" clId="Web-{1E344874-A7D1-44BF-9801-282701DC0431}" dt="2022-12-23T16:03:49.754" v="166" actId="20577"/>
          <ac:spMkLst>
            <pc:docMk/>
            <pc:sldMk cId="997910456" sldId="260"/>
            <ac:spMk id="2" creationId="{AC335638-6877-DD85-3010-ACA9C8DD5B09}"/>
          </ac:spMkLst>
        </pc:spChg>
        <pc:spChg chg="del">
          <ac:chgData name="Julia Frątczak" userId="S::julialofratczak@loslupca.onmicrosoft.com::863dc61d-be8d-4218-a559-eb1e8c9cc026" providerId="AD" clId="Web-{1E344874-A7D1-44BF-9801-282701DC0431}" dt="2022-12-23T15:59:13.638" v="148"/>
          <ac:spMkLst>
            <pc:docMk/>
            <pc:sldMk cId="997910456" sldId="260"/>
            <ac:spMk id="3" creationId="{C0F98B4A-F873-6BD6-C9D9-625D36F4EDCD}"/>
          </ac:spMkLst>
        </pc:spChg>
        <pc:spChg chg="add mod">
          <ac:chgData name="Julia Frątczak" userId="S::julialofratczak@loslupca.onmicrosoft.com::863dc61d-be8d-4218-a559-eb1e8c9cc026" providerId="AD" clId="Web-{1E344874-A7D1-44BF-9801-282701DC0431}" dt="2022-12-23T16:14:06.462" v="380" actId="20577"/>
          <ac:spMkLst>
            <pc:docMk/>
            <pc:sldMk cId="997910456" sldId="260"/>
            <ac:spMk id="5" creationId="{78A439F8-34DE-BEB2-7C3B-7438EA7246FB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10" creationId="{88C97474-5879-4DB5-B4F3-F0357104BC8E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12" creationId="{7D2AF00E-D433-4047-863F-BCB69CEC3C35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14" creationId="{0997DBEA-6DFC-457A-9850-E535053549D6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16" creationId="{79446CF5-953A-4916-BFF4-F5558E5C2359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18" creationId="{477B945C-B433-4DFF-9A67-A5C9257E471C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62" v="160"/>
          <ac:spMkLst>
            <pc:docMk/>
            <pc:sldMk cId="997910456" sldId="260"/>
            <ac:spMk id="23" creationId="{88C97474-5879-4DB5-B4F3-F0357104BC8E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62" v="160"/>
          <ac:spMkLst>
            <pc:docMk/>
            <pc:sldMk cId="997910456" sldId="260"/>
            <ac:spMk id="25" creationId="{9831CBB7-4817-4B54-A7F9-0AE2D0C47870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2:36.862" v="160"/>
          <ac:spMkLst>
            <pc:docMk/>
            <pc:sldMk cId="997910456" sldId="260"/>
            <ac:spMk id="27" creationId="{96BC321D-B05F-4857-8880-97F61B9B7858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29" creationId="{79446CF5-953A-4916-BFF4-F5558E5C2359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30" creationId="{88C97474-5879-4DB5-B4F3-F0357104BC8E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31" creationId="{477B945C-B433-4DFF-9A67-A5C9257E471C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32" creationId="{7D2AF00E-D433-4047-863F-BCB69CEC3C35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2:36.877" v="161"/>
          <ac:spMkLst>
            <pc:docMk/>
            <pc:sldMk cId="997910456" sldId="260"/>
            <ac:spMk id="33" creationId="{0997DBEA-6DFC-457A-9850-E535053549D6}"/>
          </ac:spMkLst>
        </pc:spChg>
        <pc:picChg chg="add mod ord">
          <ac:chgData name="Julia Frątczak" userId="S::julialofratczak@loslupca.onmicrosoft.com::863dc61d-be8d-4218-a559-eb1e8c9cc026" providerId="AD" clId="Web-{1E344874-A7D1-44BF-9801-282701DC0431}" dt="2022-12-23T16:02:36.862" v="160"/>
          <ac:picMkLst>
            <pc:docMk/>
            <pc:sldMk cId="997910456" sldId="260"/>
            <ac:picMk id="4" creationId="{5EFECE28-3631-CC30-99FC-C2F22CACF1A4}"/>
          </ac:picMkLst>
        </pc:picChg>
      </pc:sldChg>
      <pc:sldChg chg="addSp delSp modSp new mod setBg setClrOvrMap">
        <pc:chgData name="Julia Frątczak" userId="S::julialofratczak@loslupca.onmicrosoft.com::863dc61d-be8d-4218-a559-eb1e8c9cc026" providerId="AD" clId="Web-{1E344874-A7D1-44BF-9801-282701DC0431}" dt="2022-12-23T16:13:54.696" v="373" actId="20577"/>
        <pc:sldMkLst>
          <pc:docMk/>
          <pc:sldMk cId="3291773148" sldId="261"/>
        </pc:sldMkLst>
        <pc:spChg chg="mod ord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2" creationId="{A38EDF9A-C01F-FFE3-9F04-DE9FFA245731}"/>
          </ac:spMkLst>
        </pc:spChg>
        <pc:spChg chg="del">
          <ac:chgData name="Julia Frątczak" userId="S::julialofratczak@loslupca.onmicrosoft.com::863dc61d-be8d-4218-a559-eb1e8c9cc026" providerId="AD" clId="Web-{1E344874-A7D1-44BF-9801-282701DC0431}" dt="2022-12-23T16:04:29.333" v="169"/>
          <ac:spMkLst>
            <pc:docMk/>
            <pc:sldMk cId="3291773148" sldId="261"/>
            <ac:spMk id="3" creationId="{9DB85B32-AB5E-3300-C905-A3F98C209527}"/>
          </ac:spMkLst>
        </pc:spChg>
        <pc:spChg chg="add mod">
          <ac:chgData name="Julia Frątczak" userId="S::julialofratczak@loslupca.onmicrosoft.com::863dc61d-be8d-4218-a559-eb1e8c9cc026" providerId="AD" clId="Web-{1E344874-A7D1-44BF-9801-282701DC0431}" dt="2022-12-23T16:13:54.696" v="373" actId="20577"/>
          <ac:spMkLst>
            <pc:docMk/>
            <pc:sldMk cId="3291773148" sldId="261"/>
            <ac:spMk id="4" creationId="{B3971295-1E76-DAFD-BD87-477CB9DC5319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10" creationId="{88C97474-5879-4DB5-B4F3-F0357104BC8E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12" creationId="{9831CBB7-4817-4B54-A7F9-0AE2D0C47870}"/>
          </ac:spMkLst>
        </pc:spChg>
        <pc:spChg chg="add del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14" creationId="{96BC321D-B05F-4857-8880-97F61B9B7858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19" creationId="{88C97474-5879-4DB5-B4F3-F0357104BC8E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21" creationId="{9831CBB7-4817-4B54-A7F9-0AE2D0C47870}"/>
          </ac:spMkLst>
        </pc:spChg>
        <pc:spChg chg="add">
          <ac:chgData name="Julia Frątczak" userId="S::julialofratczak@loslupca.onmicrosoft.com::863dc61d-be8d-4218-a559-eb1e8c9cc026" providerId="AD" clId="Web-{1E344874-A7D1-44BF-9801-282701DC0431}" dt="2022-12-23T16:05:57.914" v="177"/>
          <ac:spMkLst>
            <pc:docMk/>
            <pc:sldMk cId="3291773148" sldId="261"/>
            <ac:spMk id="23" creationId="{96BC321D-B05F-4857-8880-97F61B9B7858}"/>
          </ac:spMkLst>
        </pc:spChg>
        <pc:picChg chg="add mod ord">
          <ac:chgData name="Julia Frątczak" userId="S::julialofratczak@loslupca.onmicrosoft.com::863dc61d-be8d-4218-a559-eb1e8c9cc026" providerId="AD" clId="Web-{1E344874-A7D1-44BF-9801-282701DC0431}" dt="2022-12-23T16:04:32.959" v="170"/>
          <ac:picMkLst>
            <pc:docMk/>
            <pc:sldMk cId="3291773148" sldId="261"/>
            <ac:picMk id="5" creationId="{EF0B1F48-6E06-64D5-AA8E-539C85569BD3}"/>
          </ac:picMkLst>
        </pc:picChg>
      </pc:sldChg>
      <pc:sldChg chg="modSp new">
        <pc:chgData name="Julia Frątczak" userId="S::julialofratczak@loslupca.onmicrosoft.com::863dc61d-be8d-4218-a559-eb1e8c9cc026" providerId="AD" clId="Web-{1E344874-A7D1-44BF-9801-282701DC0431}" dt="2022-12-23T16:16:57.935" v="416" actId="20577"/>
        <pc:sldMkLst>
          <pc:docMk/>
          <pc:sldMk cId="3580296301" sldId="262"/>
        </pc:sldMkLst>
        <pc:spChg chg="mod">
          <ac:chgData name="Julia Frątczak" userId="S::julialofratczak@loslupca.onmicrosoft.com::863dc61d-be8d-4218-a559-eb1e8c9cc026" providerId="AD" clId="Web-{1E344874-A7D1-44BF-9801-282701DC0431}" dt="2022-12-23T15:24:58.538" v="52" actId="20577"/>
          <ac:spMkLst>
            <pc:docMk/>
            <pc:sldMk cId="3580296301" sldId="262"/>
            <ac:spMk id="2" creationId="{9C78E216-5599-7917-C35C-A5F360EC8CFC}"/>
          </ac:spMkLst>
        </pc:spChg>
        <pc:spChg chg="mod">
          <ac:chgData name="Julia Frątczak" userId="S::julialofratczak@loslupca.onmicrosoft.com::863dc61d-be8d-4218-a559-eb1e8c9cc026" providerId="AD" clId="Web-{1E344874-A7D1-44BF-9801-282701DC0431}" dt="2022-12-23T16:16:57.935" v="416" actId="20577"/>
          <ac:spMkLst>
            <pc:docMk/>
            <pc:sldMk cId="3580296301" sldId="262"/>
            <ac:spMk id="3" creationId="{3ADA7013-1D02-4913-376D-9E70D51FC123}"/>
          </ac:spMkLst>
        </pc:spChg>
      </pc:sldChg>
      <pc:sldMasterChg chg="add del addSldLayout delSldLayout">
        <pc:chgData name="Julia Frątczak" userId="S::julialofratczak@loslupca.onmicrosoft.com::863dc61d-be8d-4218-a559-eb1e8c9cc026" providerId="AD" clId="Web-{1E344874-A7D1-44BF-9801-282701DC0431}" dt="2022-12-23T15:24:29.506" v="35"/>
        <pc:sldMasterMkLst>
          <pc:docMk/>
          <pc:sldMasterMk cId="3926633689" sldId="2147483648"/>
        </pc:sldMasterMkLst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3391757436" sldId="2147483649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967380084" sldId="2147483650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13234121" sldId="2147483651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3883036252" sldId="2147483652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961808292" sldId="2147483653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1544797292" sldId="2147483654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1850839136" sldId="2147483655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2715530444" sldId="2147483656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3024906009" sldId="2147483657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2454508176" sldId="2147483658"/>
          </pc:sldLayoutMkLst>
        </pc:sldLayoutChg>
        <pc:sldLayoutChg chg="add del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del replId addSldLayout delSldLayout">
        <pc:chgData name="Julia Frątczak" userId="S::julialofratczak@loslupca.onmicrosoft.com::863dc61d-be8d-4218-a559-eb1e8c9cc026" providerId="AD" clId="Web-{1E344874-A7D1-44BF-9801-282701DC0431}" dt="2022-12-23T15:24:29.443" v="34"/>
        <pc:sldMasterMkLst>
          <pc:docMk/>
          <pc:sldMasterMk cId="2463046841" sldId="2147483660"/>
        </pc:sldMasterMkLst>
        <pc:sldLayoutChg chg="add del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1167078888" sldId="2147483661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291295119" sldId="2147483662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2353639767" sldId="2147483663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1431823923" sldId="2147483664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3247332943" sldId="2147483665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642165000" sldId="2147483666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2256769872" sldId="2147483667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81647230" sldId="2147483668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1191447992" sldId="2147483669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52467832" sldId="2147483670"/>
          </pc:sldLayoutMkLst>
        </pc:sldLayoutChg>
        <pc:sldLayoutChg chg="add del replId">
          <pc:chgData name="Julia Frątczak" userId="S::julialofratczak@loslupca.onmicrosoft.com::863dc61d-be8d-4218-a559-eb1e8c9cc026" providerId="AD" clId="Web-{1E344874-A7D1-44BF-9801-282701DC0431}" dt="2022-12-23T15:24:29.443" v="34"/>
          <pc:sldLayoutMkLst>
            <pc:docMk/>
            <pc:sldMasterMk cId="2463046841" sldId="2147483660"/>
            <pc:sldLayoutMk cId="1337897019" sldId="2147483671"/>
          </pc:sldLayoutMkLst>
        </pc:sldLayoutChg>
      </pc:sldMasterChg>
      <pc:sldMasterChg chg="add addSldLayout">
        <pc:chgData name="Julia Frątczak" userId="S::julialofratczak@loslupca.onmicrosoft.com::863dc61d-be8d-4218-a559-eb1e8c9cc026" providerId="AD" clId="Web-{1E344874-A7D1-44BF-9801-282701DC0431}" dt="2022-12-23T15:24:29.506" v="35"/>
        <pc:sldMasterMkLst>
          <pc:docMk/>
          <pc:sldMasterMk cId="1021217184" sldId="2147483699"/>
        </pc:sldMasterMkLst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2369365399" sldId="2147483688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4260639964" sldId="2147483689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968744466" sldId="2147483690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1872825007" sldId="2147483691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1466276846" sldId="2147483692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468385858" sldId="2147483693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3669440161" sldId="2147483694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1289258283" sldId="2147483695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2736667738" sldId="2147483696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499443423" sldId="2147483697"/>
          </pc:sldLayoutMkLst>
        </pc:sldLayoutChg>
        <pc:sldLayoutChg chg="add">
          <pc:chgData name="Julia Frątczak" userId="S::julialofratczak@loslupca.onmicrosoft.com::863dc61d-be8d-4218-a559-eb1e8c9cc026" providerId="AD" clId="Web-{1E344874-A7D1-44BF-9801-282701DC0431}" dt="2022-12-23T15:24:29.506" v="35"/>
          <pc:sldLayoutMkLst>
            <pc:docMk/>
            <pc:sldMasterMk cId="1021217184" sldId="2147483699"/>
            <pc:sldLayoutMk cId="1308095735" sldId="214748369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4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82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8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6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4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09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7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6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4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121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iaksiazka.p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ik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ik.com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ubimyczytac.p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ubimyczytac.p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mpik.com" TargetMode="External"/><Relationship Id="rId2" Type="http://schemas.openxmlformats.org/officeDocument/2006/relationships/hyperlink" Target="https://lubimyczytac.p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aniaksiazka.p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>
            <a:extLst>
              <a:ext uri="{FF2B5EF4-FFF2-40B4-BE49-F238E27FC236}">
                <a16:creationId xmlns:a16="http://schemas.microsoft.com/office/drawing/2014/main" id="{3B4161D1-1DC7-D488-05F7-3EE0BAF2AF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325" r="-2" b="21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883" y="1817914"/>
            <a:ext cx="3702134" cy="3378388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10" y="2324906"/>
            <a:ext cx="3412067" cy="15886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>
                <a:solidFill>
                  <a:schemeClr val="tx1"/>
                </a:solidFill>
                <a:cs typeface="Calibri Light"/>
              </a:rPr>
              <a:t>Przeczytałam, polecam</a:t>
            </a:r>
            <a:endParaRPr lang="pl-PL" sz="2800">
              <a:solidFill>
                <a:schemeClr val="tx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10" y="3945249"/>
            <a:ext cx="3412067" cy="7388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dirty="0">
                <a:cs typeface="Calibri"/>
              </a:rPr>
              <a:t>Julia Frątczak 1a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B86B0360-DB6F-8E01-A26D-859DFD3A6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4949" y="634550"/>
            <a:ext cx="3887748" cy="57893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146F3D0-92CE-8775-4602-FE34B7C13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FFFFFF"/>
                </a:solidFill>
              </a:rPr>
              <a:t>''Księżniczka incognito" connie glynn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8A9F730-4586-0F70-BB2E-B1BD70DFFE5A}"/>
              </a:ext>
            </a:extLst>
          </p:cNvPr>
          <p:cNvSpPr txBox="1"/>
          <p:nvPr/>
        </p:nvSpPr>
        <p:spPr>
          <a:xfrm>
            <a:off x="6873606" y="2340864"/>
            <a:ext cx="4597758" cy="3793237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200" dirty="0">
                <a:solidFill>
                  <a:srgbClr val="FFFFFF"/>
                </a:solidFill>
              </a:rPr>
              <a:t>Lottie Pumpkin to </a:t>
            </a:r>
            <a:r>
              <a:rPr lang="en-US" sz="2200" err="1">
                <a:solidFill>
                  <a:srgbClr val="FFFFFF"/>
                </a:solidFill>
              </a:rPr>
              <a:t>zwyczajna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dziewczyna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err="1">
                <a:solidFill>
                  <a:srgbClr val="FFFFFF"/>
                </a:solidFill>
              </a:rPr>
              <a:t>która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marzy</a:t>
            </a:r>
            <a:r>
              <a:rPr lang="en-US" sz="2200" dirty="0">
                <a:solidFill>
                  <a:srgbClr val="FFFFFF"/>
                </a:solidFill>
              </a:rPr>
              <a:t> o </a:t>
            </a:r>
            <a:r>
              <a:rPr lang="en-US" sz="2200" err="1">
                <a:solidFill>
                  <a:srgbClr val="FFFFFF"/>
                </a:solidFill>
              </a:rPr>
              <a:t>tym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err="1">
                <a:solidFill>
                  <a:srgbClr val="FFFFFF"/>
                </a:solidFill>
              </a:rPr>
              <a:t>żeby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być</a:t>
            </a:r>
            <a:r>
              <a:rPr lang="en-US" sz="2200" dirty="0">
                <a:solidFill>
                  <a:srgbClr val="FFFFFF"/>
                </a:solidFill>
              </a:rPr>
              <a:t> </a:t>
            </a:r>
            <a:r>
              <a:rPr lang="en-US" sz="2200" err="1">
                <a:solidFill>
                  <a:srgbClr val="FFFFFF"/>
                </a:solidFill>
              </a:rPr>
              <a:t>księżniczką</a:t>
            </a:r>
            <a:r>
              <a:rPr lang="en-US" sz="2200" dirty="0">
                <a:solidFill>
                  <a:srgbClr val="FFFFFF"/>
                </a:solidFill>
              </a:rPr>
              <a:t>. </a:t>
            </a:r>
            <a:r>
              <a:rPr lang="en-US" sz="2200" err="1">
                <a:solidFill>
                  <a:srgbClr val="FFFFFF"/>
                </a:solidFill>
              </a:rPr>
              <a:t>Dostaje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się</a:t>
            </a:r>
            <a:r>
              <a:rPr lang="en-US" sz="2200" dirty="0">
                <a:solidFill>
                  <a:srgbClr val="FFFFFF"/>
                </a:solidFill>
              </a:rPr>
              <a:t> do </a:t>
            </a:r>
            <a:r>
              <a:rPr lang="en-US" sz="2200" err="1">
                <a:solidFill>
                  <a:srgbClr val="FFFFFF"/>
                </a:solidFill>
              </a:rPr>
              <a:t>prestiżowej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szkoły</a:t>
            </a:r>
            <a:r>
              <a:rPr lang="en-US" sz="2200" dirty="0">
                <a:solidFill>
                  <a:srgbClr val="FFFFFF"/>
                </a:solidFill>
              </a:rPr>
              <a:t> Rosewood Hall w </a:t>
            </a:r>
            <a:r>
              <a:rPr lang="en-US" sz="2200" err="1">
                <a:solidFill>
                  <a:srgbClr val="FFFFFF"/>
                </a:solidFill>
              </a:rPr>
              <a:t>ramach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programu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stypendialnego</a:t>
            </a:r>
            <a:r>
              <a:rPr lang="en-US" sz="2200" dirty="0">
                <a:solidFill>
                  <a:srgbClr val="FFFFFF"/>
                </a:solidFill>
              </a:rPr>
              <a:t>. Ellie Wolf to </a:t>
            </a:r>
            <a:r>
              <a:rPr lang="en-US" sz="2200" err="1">
                <a:solidFill>
                  <a:srgbClr val="FFFFFF"/>
                </a:solidFill>
              </a:rPr>
              <a:t>księżniczka</a:t>
            </a:r>
            <a:r>
              <a:rPr lang="en-US" sz="2200" dirty="0">
                <a:solidFill>
                  <a:srgbClr val="FFFFFF"/>
                </a:solidFill>
              </a:rPr>
              <a:t>, </a:t>
            </a:r>
            <a:r>
              <a:rPr lang="en-US" sz="2200" err="1">
                <a:solidFill>
                  <a:srgbClr val="FFFFFF"/>
                </a:solidFill>
              </a:rPr>
              <a:t>która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marzy</a:t>
            </a:r>
            <a:r>
              <a:rPr lang="en-US" sz="2200" dirty="0">
                <a:solidFill>
                  <a:srgbClr val="FFFFFF"/>
                </a:solidFill>
              </a:rPr>
              <a:t> o </a:t>
            </a:r>
            <a:r>
              <a:rPr lang="en-US" sz="2200" err="1">
                <a:solidFill>
                  <a:srgbClr val="FFFFFF"/>
                </a:solidFill>
              </a:rPr>
              <a:t>zwyczajności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i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wybiera</a:t>
            </a:r>
            <a:r>
              <a:rPr lang="en-US" sz="2200" dirty="0">
                <a:solidFill>
                  <a:srgbClr val="FFFFFF"/>
                </a:solidFill>
              </a:rPr>
              <a:t> Rosewood Hall, </a:t>
            </a:r>
            <a:r>
              <a:rPr lang="en-US" sz="2200" err="1">
                <a:solidFill>
                  <a:srgbClr val="FFFFFF"/>
                </a:solidFill>
              </a:rPr>
              <a:t>żeby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uniknąć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pełnienia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swoich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obowiązków</a:t>
            </a:r>
            <a:r>
              <a:rPr lang="en-US" sz="2200" dirty="0">
                <a:solidFill>
                  <a:srgbClr val="FFFFFF"/>
                </a:solidFill>
              </a:rPr>
              <a:t> w </a:t>
            </a:r>
            <a:r>
              <a:rPr lang="en-US" sz="2200" err="1">
                <a:solidFill>
                  <a:srgbClr val="FFFFFF"/>
                </a:solidFill>
              </a:rPr>
              <a:t>królestwie</a:t>
            </a:r>
            <a:r>
              <a:rPr lang="en-US" sz="2200" dirty="0">
                <a:solidFill>
                  <a:srgbClr val="FFFFFF"/>
                </a:solidFill>
              </a:rPr>
              <a:t> </a:t>
            </a:r>
            <a:r>
              <a:rPr lang="en-US" sz="2200" err="1">
                <a:solidFill>
                  <a:srgbClr val="FFFFFF"/>
                </a:solidFill>
              </a:rPr>
              <a:t>Maradawii</a:t>
            </a:r>
            <a:r>
              <a:rPr lang="en-US" sz="2200" dirty="0">
                <a:solidFill>
                  <a:srgbClr val="FFFFFF"/>
                </a:solidFill>
              </a:rPr>
              <a:t>.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200" dirty="0"/>
              <a:t>[</a:t>
            </a:r>
            <a:r>
              <a:rPr lang="en-US" sz="2200" dirty="0">
                <a:ea typeface="+mn-lt"/>
                <a:cs typeface="+mn-lt"/>
                <a:hlinkClick r:id="rId3"/>
              </a:rPr>
              <a:t>https://www.taniaksiazka.pl</a:t>
            </a:r>
            <a:r>
              <a:rPr lang="en-US" sz="2200" dirty="0">
                <a:ea typeface="+mn-lt"/>
                <a:cs typeface="+mn-lt"/>
              </a:rPr>
              <a:t>,</a:t>
            </a:r>
            <a:r>
              <a:rPr lang="en-US" sz="2200" dirty="0"/>
              <a:t> 23.12.2022]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072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CA7EE4C0-1965-E832-28B8-C2CA87AD4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4913" y="634550"/>
            <a:ext cx="3907821" cy="578936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51D77A9-F5DD-684E-B2F4-DBB5CADAE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Dziewczynka</a:t>
            </a:r>
            <a:r>
              <a:rPr lang="en-US" sz="2800" dirty="0">
                <a:solidFill>
                  <a:srgbClr val="FFFFFF"/>
                </a:solidFill>
              </a:rPr>
              <a:t> z </a:t>
            </a:r>
            <a:r>
              <a:rPr lang="en-US" sz="2800" dirty="0" err="1">
                <a:solidFill>
                  <a:srgbClr val="FFFFFF"/>
                </a:solidFill>
              </a:rPr>
              <a:t>Szóstego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Księżyca</a:t>
            </a:r>
            <a:br>
              <a:rPr lang="en-US" dirty="0"/>
            </a:br>
            <a:r>
              <a:rPr lang="en-US" dirty="0"/>
              <a:t>Moony Witcher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DC7F04-99DB-1FDA-F953-4A17D2CF8B27}"/>
              </a:ext>
            </a:extLst>
          </p:cNvPr>
          <p:cNvSpPr txBox="1"/>
          <p:nvPr/>
        </p:nvSpPr>
        <p:spPr>
          <a:xfrm>
            <a:off x="6873606" y="2340864"/>
            <a:ext cx="4597758" cy="37932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lnSpcReduction="10000"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>
                <a:solidFill>
                  <a:srgbClr val="FFFFFF"/>
                </a:solidFill>
              </a:rPr>
              <a:t>Nina jest w </a:t>
            </a:r>
            <a:r>
              <a:rPr lang="en-US" sz="2000" dirty="0" err="1">
                <a:solidFill>
                  <a:srgbClr val="FFFFFF"/>
                </a:solidFill>
              </a:rPr>
              <a:t>piątej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klasie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mieszka</a:t>
            </a:r>
            <a:r>
              <a:rPr lang="en-US" sz="2000" dirty="0">
                <a:solidFill>
                  <a:srgbClr val="FFFFFF"/>
                </a:solidFill>
              </a:rPr>
              <a:t> ze </a:t>
            </a:r>
            <a:r>
              <a:rPr lang="en-US" sz="2000" dirty="0" err="1">
                <a:solidFill>
                  <a:srgbClr val="FFFFFF"/>
                </a:solidFill>
              </a:rPr>
              <a:t>swoimi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ciociami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Madrycie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Prawie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ogóle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widuje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rodziców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którzy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pracują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bardzo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daleko</a:t>
            </a:r>
            <a:r>
              <a:rPr lang="en-US" sz="2000" dirty="0">
                <a:solidFill>
                  <a:srgbClr val="FFFFFF"/>
                </a:solidFill>
              </a:rPr>
              <a:t>. Do </a:t>
            </a:r>
            <a:r>
              <a:rPr lang="en-US" sz="2000" dirty="0" err="1">
                <a:solidFill>
                  <a:srgbClr val="FFFFFF"/>
                </a:solidFill>
              </a:rPr>
              <a:t>tej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chwili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wszystko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toczy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się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normalnie</a:t>
            </a:r>
            <a:r>
              <a:rPr lang="en-US" sz="2000" dirty="0">
                <a:solidFill>
                  <a:srgbClr val="FFFFFF"/>
                </a:solidFill>
              </a:rPr>
              <a:t>. Ale jest </a:t>
            </a:r>
            <a:r>
              <a:rPr lang="en-US" sz="2000" dirty="0" err="1">
                <a:solidFill>
                  <a:srgbClr val="FFFFFF"/>
                </a:solidFill>
              </a:rPr>
              <a:t>jeszcze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znamię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prawej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ręce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Niny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Znamię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kształcie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gwiazdki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dokładnie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takie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samo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jakie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miał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ukochany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dziadek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Misza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wielki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alchemik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mieszkający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Wenecji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Czy</a:t>
            </a:r>
            <a:r>
              <a:rPr lang="en-US" sz="2000" dirty="0">
                <a:solidFill>
                  <a:srgbClr val="FFFFFF"/>
                </a:solidFill>
              </a:rPr>
              <a:t> to </a:t>
            </a:r>
            <a:r>
              <a:rPr lang="en-US" sz="2000" dirty="0" err="1">
                <a:solidFill>
                  <a:srgbClr val="FFFFFF"/>
                </a:solidFill>
              </a:rPr>
              <a:t>znak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przeznaczenia</a:t>
            </a:r>
            <a:r>
              <a:rPr lang="en-US" sz="2000" dirty="0">
                <a:solidFill>
                  <a:srgbClr val="FFFFFF"/>
                </a:solidFill>
              </a:rPr>
              <a:t>? Jaka </a:t>
            </a:r>
            <a:r>
              <a:rPr lang="en-US" sz="2000" dirty="0" err="1">
                <a:solidFill>
                  <a:srgbClr val="FFFFFF"/>
                </a:solidFill>
              </a:rPr>
              <a:t>przyszłość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czeka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Ninę</a:t>
            </a:r>
            <a:r>
              <a:rPr lang="en-US" sz="2000" dirty="0">
                <a:solidFill>
                  <a:srgbClr val="FFFFFF"/>
                </a:solidFill>
              </a:rPr>
              <a:t>?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000" dirty="0"/>
              <a:t>[</a:t>
            </a:r>
            <a:r>
              <a:rPr lang="en-US" sz="2000" dirty="0">
                <a:ea typeface="+mn-lt"/>
                <a:cs typeface="+mn-lt"/>
                <a:hlinkClick r:id="rId3"/>
              </a:rPr>
              <a:t>https://www.empik.com</a:t>
            </a:r>
            <a:r>
              <a:rPr lang="en-US" sz="2000" dirty="0"/>
              <a:t>, 23.12.2022]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578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55B3CB8-0CA9-8322-E48A-C01F52703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''Explorer Academy" </a:t>
            </a:r>
            <a:r>
              <a:rPr lang="en-US" dirty="0" err="1"/>
              <a:t>Tajemnica</a:t>
            </a:r>
            <a:r>
              <a:rPr lang="en-US" dirty="0"/>
              <a:t> </a:t>
            </a:r>
            <a:r>
              <a:rPr lang="en-US" dirty="0" err="1"/>
              <a:t>mgławicy</a:t>
            </a:r>
            <a:r>
              <a:rPr lang="en-US" dirty="0"/>
              <a:t> </a:t>
            </a:r>
            <a:r>
              <a:rPr lang="en-US" dirty="0">
                <a:ea typeface="+mj-lt"/>
                <a:cs typeface="+mj-lt"/>
              </a:rPr>
              <a:t>Trudi </a:t>
            </a:r>
            <a:r>
              <a:rPr lang="en-US" dirty="0" err="1">
                <a:ea typeface="+mj-lt"/>
                <a:cs typeface="+mj-lt"/>
              </a:rPr>
              <a:t>Trueit</a:t>
            </a:r>
            <a:endParaRPr lang="pl-PL" dirty="0" err="1"/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Obraz 5" descr="Obraz zawierający tekst, sport wodny, pływanie&#10;&#10;Opis wygenerowany automatycznie">
            <a:extLst>
              <a:ext uri="{FF2B5EF4-FFF2-40B4-BE49-F238E27FC236}">
                <a16:creationId xmlns:a16="http://schemas.microsoft.com/office/drawing/2014/main" id="{6D1F8078-D634-8856-0AE6-BE83316C3E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700" y="1302594"/>
            <a:ext cx="3053422" cy="4546943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AD255DCE-FAF5-AED5-1E4E-64AAFC1CC526}"/>
              </a:ext>
            </a:extLst>
          </p:cNvPr>
          <p:cNvSpPr txBox="1"/>
          <p:nvPr/>
        </p:nvSpPr>
        <p:spPr>
          <a:xfrm>
            <a:off x="4602822" y="2340864"/>
            <a:ext cx="6658013" cy="37932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 err="1">
                <a:solidFill>
                  <a:srgbClr val="FFFFFF"/>
                </a:solidFill>
                <a:latin typeface="empik"/>
              </a:rPr>
              <a:t>Dwunastoletni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Cruz Coronado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opuszcza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dom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na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hawajach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, by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wraz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z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grupką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dzieciaków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z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całego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świata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podjąć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naukę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w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prestiżowej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akademii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 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odkrywców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. Tym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samym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dołącza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do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kolejnego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pokolenia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wielkich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podróżników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na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których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czekają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przygody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,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niebezpieczeństwa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i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zapierająca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dech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w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piersiach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międzynarodowa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 </a:t>
            </a:r>
            <a:r>
              <a:rPr lang="en-US" sz="2000" dirty="0" err="1">
                <a:solidFill>
                  <a:srgbClr val="FFFFFF"/>
                </a:solidFill>
                <a:latin typeface="empik"/>
              </a:rPr>
              <a:t>misja</a:t>
            </a:r>
            <a:r>
              <a:rPr lang="en-US" sz="2000" dirty="0">
                <a:solidFill>
                  <a:srgbClr val="FFFFFF"/>
                </a:solidFill>
                <a:latin typeface="empik"/>
              </a:rPr>
              <a:t>.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endParaRPr lang="en-US" sz="2000" dirty="0">
              <a:latin typeface="empik"/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latin typeface="empik"/>
              </a:rPr>
              <a:t>[</a:t>
            </a:r>
            <a:r>
              <a:rPr lang="en-US" sz="2000" dirty="0">
                <a:ea typeface="+mn-lt"/>
                <a:cs typeface="+mn-lt"/>
                <a:hlinkClick r:id="rId3"/>
              </a:rPr>
              <a:t>https://www.empik.com</a:t>
            </a:r>
            <a:r>
              <a:rPr lang="en-US" sz="2000" dirty="0">
                <a:ea typeface="+mn-lt"/>
                <a:cs typeface="+mn-lt"/>
              </a:rPr>
              <a:t>, 23.12.2022]</a:t>
            </a:r>
            <a:endParaRPr lang="en-US" sz="2000" dirty="0">
              <a:latin typeface="empik"/>
            </a:endParaRPr>
          </a:p>
        </p:txBody>
      </p:sp>
    </p:spTree>
    <p:extLst>
      <p:ext uri="{BB962C8B-B14F-4D97-AF65-F5344CB8AC3E}">
        <p14:creationId xmlns:p14="http://schemas.microsoft.com/office/powerpoint/2010/main" val="96768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2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335638-6877-DD85-3010-ACA9C8DD5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dirty="0" err="1">
                <a:solidFill>
                  <a:srgbClr val="FFFFFF"/>
                </a:solidFill>
              </a:rPr>
              <a:t>Zaproś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mnie</a:t>
            </a:r>
            <a:r>
              <a:rPr lang="en-US" sz="2800" dirty="0">
                <a:solidFill>
                  <a:srgbClr val="FFFFFF"/>
                </a:solidFill>
              </a:rPr>
              <a:t> </a:t>
            </a:r>
            <a:r>
              <a:rPr lang="en-US" sz="2800" dirty="0" err="1">
                <a:solidFill>
                  <a:srgbClr val="FFFFFF"/>
                </a:solidFill>
              </a:rPr>
              <a:t>na</a:t>
            </a:r>
            <a:r>
              <a:rPr lang="en-US" sz="2800" dirty="0">
                <a:solidFill>
                  <a:srgbClr val="FFFFFF"/>
                </a:solidFill>
              </a:rPr>
              <a:t> pumpkin latte  Anna Chaber </a:t>
            </a:r>
          </a:p>
          <a:p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Obraz 4" descr="Obraz zawierający tekst&#10;&#10;Opis wygenerowany automatycznie">
            <a:extLst>
              <a:ext uri="{FF2B5EF4-FFF2-40B4-BE49-F238E27FC236}">
                <a16:creationId xmlns:a16="http://schemas.microsoft.com/office/drawing/2014/main" id="{5EFECE28-3631-CC30-99FC-C2F22CACF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4700" y="1399690"/>
            <a:ext cx="3053422" cy="4352750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8A439F8-34DE-BEB2-7C3B-7438EA7246FB}"/>
              </a:ext>
            </a:extLst>
          </p:cNvPr>
          <p:cNvSpPr txBox="1"/>
          <p:nvPr/>
        </p:nvSpPr>
        <p:spPr>
          <a:xfrm>
            <a:off x="4602822" y="2340864"/>
            <a:ext cx="6658013" cy="37932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>
                <a:solidFill>
                  <a:srgbClr val="FFFFFF"/>
                </a:solidFill>
              </a:rPr>
              <a:t>Paula to </a:t>
            </a:r>
            <a:r>
              <a:rPr lang="en-US" sz="2000" dirty="0" err="1">
                <a:solidFill>
                  <a:srgbClr val="FFFFFF"/>
                </a:solidFill>
              </a:rPr>
              <a:t>perfekcjonistka</a:t>
            </a:r>
            <a:r>
              <a:rPr lang="en-US" sz="2000" dirty="0">
                <a:solidFill>
                  <a:srgbClr val="FFFFFF"/>
                </a:solidFill>
              </a:rPr>
              <a:t> – </a:t>
            </a:r>
            <a:r>
              <a:rPr lang="en-US" sz="2000" dirty="0" err="1">
                <a:solidFill>
                  <a:srgbClr val="FFFFFF"/>
                </a:solidFill>
              </a:rPr>
              <a:t>całym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sercem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angażuje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się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swoją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pracę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liczy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to, </a:t>
            </a:r>
            <a:r>
              <a:rPr lang="en-US" sz="2000" dirty="0" err="1">
                <a:solidFill>
                  <a:srgbClr val="FFFFFF"/>
                </a:solidFill>
              </a:rPr>
              <a:t>że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starania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zostaną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docenione</a:t>
            </a:r>
            <a:r>
              <a:rPr lang="en-US" sz="2000" dirty="0">
                <a:solidFill>
                  <a:srgbClr val="FFFFFF"/>
                </a:solidFill>
              </a:rPr>
              <a:t>, a </a:t>
            </a:r>
            <a:r>
              <a:rPr lang="en-US" sz="2000" dirty="0" err="1">
                <a:solidFill>
                  <a:srgbClr val="FFFFFF"/>
                </a:solidFill>
              </a:rPr>
              <a:t>kariera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korporacji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rozkręci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się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dobre</a:t>
            </a:r>
            <a:r>
              <a:rPr lang="en-US" sz="2000" dirty="0">
                <a:solidFill>
                  <a:srgbClr val="FFFFFF"/>
                </a:solidFill>
              </a:rPr>
              <a:t>. </a:t>
            </a:r>
            <a:r>
              <a:rPr lang="en-US" sz="2000" dirty="0" err="1">
                <a:solidFill>
                  <a:srgbClr val="FFFFFF"/>
                </a:solidFill>
              </a:rPr>
              <a:t>Zamiast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awansu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dostaje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jednak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zadanie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specjalne</a:t>
            </a:r>
            <a:r>
              <a:rPr lang="en-US" sz="2000" dirty="0">
                <a:solidFill>
                  <a:srgbClr val="FFFFFF"/>
                </a:solidFill>
              </a:rPr>
              <a:t>. Ma </a:t>
            </a:r>
            <a:r>
              <a:rPr lang="en-US" sz="2000" dirty="0" err="1">
                <a:solidFill>
                  <a:srgbClr val="FFFFFF"/>
                </a:solidFill>
              </a:rPr>
              <a:t>zorganizować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jesienny</a:t>
            </a:r>
            <a:r>
              <a:rPr lang="en-US" sz="2000" dirty="0">
                <a:solidFill>
                  <a:srgbClr val="FFFFFF"/>
                </a:solidFill>
              </a:rPr>
              <a:t> event, </a:t>
            </a:r>
            <a:r>
              <a:rPr lang="en-US" sz="2000" dirty="0" err="1">
                <a:solidFill>
                  <a:srgbClr val="FFFFFF"/>
                </a:solidFill>
              </a:rPr>
              <a:t>który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będzie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sprawdzianem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jej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kompetencji</a:t>
            </a:r>
            <a:r>
              <a:rPr lang="en-US" sz="2000" dirty="0">
                <a:solidFill>
                  <a:srgbClr val="FFFFFF"/>
                </a:solidFill>
              </a:rPr>
              <a:t>. Nieco </a:t>
            </a:r>
            <a:r>
              <a:rPr lang="en-US" sz="2000" dirty="0" err="1">
                <a:solidFill>
                  <a:srgbClr val="FFFFFF"/>
                </a:solidFill>
              </a:rPr>
              <a:t>rozżalona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lecz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zmotywowana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przyjmuje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wyzwanie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zagłuszając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obawy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jakie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budzi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niej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wspomnienie</a:t>
            </a:r>
            <a:r>
              <a:rPr lang="en-US" sz="2000" dirty="0">
                <a:solidFill>
                  <a:srgbClr val="FFFFFF"/>
                </a:solidFill>
              </a:rPr>
              <a:t> z </a:t>
            </a:r>
            <a:r>
              <a:rPr lang="en-US" sz="2000" dirty="0" err="1">
                <a:solidFill>
                  <a:srgbClr val="FFFFFF"/>
                </a:solidFill>
              </a:rPr>
              <a:t>przeszłości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endParaRPr lang="en-US" sz="2000" dirty="0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000" dirty="0">
                <a:solidFill>
                  <a:srgbClr val="FFFFFF"/>
                </a:solidFill>
              </a:rPr>
              <a:t>[</a:t>
            </a:r>
            <a:r>
              <a:rPr lang="en-US" sz="2000" dirty="0">
                <a:ea typeface="+mn-lt"/>
                <a:cs typeface="+mn-lt"/>
                <a:hlinkClick r:id="rId3"/>
              </a:rPr>
              <a:t>https://lubimyczytac.pl</a:t>
            </a:r>
            <a:r>
              <a:rPr lang="en-US" sz="2000" dirty="0">
                <a:ea typeface="+mn-lt"/>
                <a:cs typeface="+mn-lt"/>
              </a:rPr>
              <a:t>, 23.12.2022]</a:t>
            </a:r>
          </a:p>
        </p:txBody>
      </p:sp>
    </p:spTree>
    <p:extLst>
      <p:ext uri="{BB962C8B-B14F-4D97-AF65-F5344CB8AC3E}">
        <p14:creationId xmlns:p14="http://schemas.microsoft.com/office/powerpoint/2010/main" val="997910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31CBB7-4817-4B54-A7F9-0AE2D0C47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029" y="457200"/>
            <a:ext cx="5010912" cy="9144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Obraz 5" descr="Obraz zawierający tekst&#10;&#10;Opis wygenerowany automatycznie">
            <a:extLst>
              <a:ext uri="{FF2B5EF4-FFF2-40B4-BE49-F238E27FC236}">
                <a16:creationId xmlns:a16="http://schemas.microsoft.com/office/drawing/2014/main" id="{EF0B1F48-6E06-64D5-AA8E-539C85569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9523" y="634550"/>
            <a:ext cx="3838600" cy="578936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96BC321D-B05F-4857-8880-97F61B9B78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67791" y="601200"/>
            <a:ext cx="5009388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8EDF9A-C01F-FFE3-9F04-DE9FFA24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606" y="938022"/>
            <a:ext cx="4597758" cy="11887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Skarb. Rodzina Monet</a:t>
            </a:r>
          </a:p>
          <a:p>
            <a:r>
              <a:rPr lang="en-US">
                <a:solidFill>
                  <a:srgbClr val="FFFFFF"/>
                </a:solidFill>
              </a:rPr>
              <a:t>Weronika Marczak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3971295-1E76-DAFD-BD87-477CB9DC5319}"/>
              </a:ext>
            </a:extLst>
          </p:cNvPr>
          <p:cNvSpPr txBox="1"/>
          <p:nvPr/>
        </p:nvSpPr>
        <p:spPr>
          <a:xfrm>
            <a:off x="6873606" y="2340864"/>
            <a:ext cx="4597758" cy="37932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defTabSz="4572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</a:pPr>
            <a:r>
              <a:rPr lang="en-US" sz="2000" dirty="0">
                <a:solidFill>
                  <a:srgbClr val="FFFFFF"/>
                </a:solidFill>
              </a:rPr>
              <a:t>Hailie Monet ma </a:t>
            </a:r>
            <a:r>
              <a:rPr lang="en-US" sz="2000" dirty="0" err="1">
                <a:solidFill>
                  <a:srgbClr val="FFFFFF"/>
                </a:solidFill>
              </a:rPr>
              <a:t>niespełna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piętnaście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lat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gdy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wypadku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samochodowym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traci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dwie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najukochańsze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osoby</a:t>
            </a:r>
            <a:r>
              <a:rPr lang="en-US" sz="2000" dirty="0">
                <a:solidFill>
                  <a:srgbClr val="FFFFFF"/>
                </a:solidFill>
              </a:rPr>
              <a:t>: </a:t>
            </a:r>
            <a:r>
              <a:rPr lang="en-US" sz="2000" dirty="0" err="1">
                <a:solidFill>
                  <a:srgbClr val="FFFFFF"/>
                </a:solidFill>
              </a:rPr>
              <a:t>mamę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babcię</a:t>
            </a:r>
            <a:r>
              <a:rPr lang="en-US" sz="2000" dirty="0">
                <a:solidFill>
                  <a:srgbClr val="FFFFFF"/>
                </a:solidFill>
              </a:rPr>
              <a:t>. Ze </a:t>
            </a:r>
            <a:r>
              <a:rPr lang="en-US" sz="2000" dirty="0" err="1">
                <a:solidFill>
                  <a:srgbClr val="FFFFFF"/>
                </a:solidFill>
              </a:rPr>
              <a:t>skromnego</a:t>
            </a:r>
            <a:r>
              <a:rPr lang="en-US" sz="2000" dirty="0">
                <a:solidFill>
                  <a:srgbClr val="FFFFFF"/>
                </a:solidFill>
              </a:rPr>
              <a:t>, ale </a:t>
            </a:r>
            <a:r>
              <a:rPr lang="en-US" sz="2000" dirty="0" err="1">
                <a:solidFill>
                  <a:srgbClr val="FFFFFF"/>
                </a:solidFill>
              </a:rPr>
              <a:t>pełnego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miłości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ciepła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domu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trafia</a:t>
            </a:r>
            <a:r>
              <a:rPr lang="en-US" sz="2000" dirty="0">
                <a:solidFill>
                  <a:srgbClr val="FFFFFF"/>
                </a:solidFill>
              </a:rPr>
              <a:t> do </a:t>
            </a:r>
            <a:r>
              <a:rPr lang="en-US" sz="2000" dirty="0" err="1">
                <a:solidFill>
                  <a:srgbClr val="FFFFFF"/>
                </a:solidFill>
              </a:rPr>
              <a:t>luksusowej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willi</a:t>
            </a:r>
            <a:r>
              <a:rPr lang="en-US" sz="2000" dirty="0">
                <a:solidFill>
                  <a:srgbClr val="FFFFFF"/>
                </a:solidFill>
              </a:rPr>
              <a:t> w </a:t>
            </a:r>
            <a:r>
              <a:rPr lang="en-US" sz="2000" dirty="0" err="1">
                <a:solidFill>
                  <a:srgbClr val="FFFFFF"/>
                </a:solidFill>
              </a:rPr>
              <a:t>Pensylwanii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zamieszkanej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przez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pięciu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władczych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i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zdystansowanych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mężczyzn</a:t>
            </a:r>
            <a:r>
              <a:rPr lang="en-US" sz="2000" dirty="0">
                <a:solidFill>
                  <a:srgbClr val="FFFFFF"/>
                </a:solidFill>
              </a:rPr>
              <a:t>.</a:t>
            </a:r>
            <a:endParaRPr lang="pl-PL">
              <a:solidFill>
                <a:srgbClr val="FFFFFF"/>
              </a:solidFill>
            </a:endParaRPr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endParaRPr lang="en-US" sz="2000" dirty="0"/>
          </a:p>
          <a:p>
            <a:pPr defTabSz="457200">
              <a:spcBef>
                <a:spcPct val="20000"/>
              </a:spcBef>
              <a:spcAft>
                <a:spcPts val="600"/>
              </a:spcAft>
            </a:pPr>
            <a:r>
              <a:rPr lang="en-US" sz="2000" dirty="0"/>
              <a:t>[</a:t>
            </a:r>
            <a:r>
              <a:rPr lang="en-US" sz="2000" dirty="0">
                <a:ea typeface="+mn-lt"/>
                <a:cs typeface="+mn-lt"/>
                <a:hlinkClick r:id="rId3"/>
              </a:rPr>
              <a:t>https://lubimyczytac.pl</a:t>
            </a:r>
            <a:r>
              <a:rPr lang="en-US" sz="2000" dirty="0">
                <a:ea typeface="+mn-lt"/>
                <a:cs typeface="+mn-lt"/>
              </a:rPr>
              <a:t>, 23.12.2022]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91773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78E216-5599-7917-C35C-A5F360EC8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DA7013-1D02-4913-376D-9E70D51FC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05435" indent="-305435"/>
            <a:r>
              <a:rPr lang="pl-PL" sz="2000" dirty="0">
                <a:ea typeface="+mn-lt"/>
                <a:cs typeface="+mn-lt"/>
                <a:hlinkClick r:id="rId2"/>
              </a:rPr>
              <a:t>https://lubimyczytac.pl</a:t>
            </a:r>
            <a:endParaRPr lang="pl-PL" sz="2000">
              <a:ea typeface="+mn-lt"/>
              <a:cs typeface="+mn-lt"/>
            </a:endParaRPr>
          </a:p>
          <a:p>
            <a:pPr marL="305435" indent="-305435"/>
            <a:r>
              <a:rPr lang="pl-PL" sz="2000" dirty="0">
                <a:ea typeface="+mn-lt"/>
                <a:cs typeface="+mn-lt"/>
                <a:hlinkClick r:id="rId3"/>
              </a:rPr>
              <a:t>https://www.empik.com</a:t>
            </a:r>
            <a:endParaRPr lang="pl-PL" sz="2000">
              <a:ea typeface="+mn-lt"/>
              <a:cs typeface="+mn-lt"/>
            </a:endParaRPr>
          </a:p>
          <a:p>
            <a:pPr marL="305435" indent="-305435"/>
            <a:r>
              <a:rPr lang="pl-PL" sz="2000" dirty="0">
                <a:ea typeface="+mn-lt"/>
                <a:cs typeface="+mn-lt"/>
                <a:hlinkClick r:id="rId4"/>
              </a:rPr>
              <a:t>https://www.taniaksiazka.pl</a:t>
            </a:r>
            <a:r>
              <a:rPr lang="pl-PL" sz="2000" dirty="0">
                <a:ea typeface="+mn-lt"/>
                <a:cs typeface="+mn-lt"/>
              </a:rPr>
              <a:t> </a:t>
            </a:r>
            <a:endParaRPr lang="pl-PL" sz="2000"/>
          </a:p>
          <a:p>
            <a:pPr marL="305435" indent="-305435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58029630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413124"/>
      </a:dk2>
      <a:lt2>
        <a:srgbClr val="E2E8E8"/>
      </a:lt2>
      <a:accent1>
        <a:srgbClr val="C69796"/>
      </a:accent1>
      <a:accent2>
        <a:srgbClr val="BA997F"/>
      </a:accent2>
      <a:accent3>
        <a:srgbClr val="AAA481"/>
      </a:accent3>
      <a:accent4>
        <a:srgbClr val="9BAA74"/>
      </a:accent4>
      <a:accent5>
        <a:srgbClr val="8FAC82"/>
      </a:accent5>
      <a:accent6>
        <a:srgbClr val="78B07E"/>
      </a:accent6>
      <a:hlink>
        <a:srgbClr val="568D8E"/>
      </a:hlink>
      <a:folHlink>
        <a:srgbClr val="7F7F7F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DividendVTI</vt:lpstr>
      <vt:lpstr>Przeczytałam, polecam</vt:lpstr>
      <vt:lpstr>''Księżniczka incognito" connie glynn</vt:lpstr>
      <vt:lpstr>Dziewczynka z Szóstego Księżyca Moony Witcher</vt:lpstr>
      <vt:lpstr>''Explorer Academy" Tajemnica mgławicy Trudi Trueit </vt:lpstr>
      <vt:lpstr>Zaproś mnie na pumpkin latte  Anna Chaber  </vt:lpstr>
      <vt:lpstr>Skarb. Rodzina Monet Weronika Marczak</vt:lpstr>
      <vt:lpstr>Bibliografia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140</cp:revision>
  <dcterms:created xsi:type="dcterms:W3CDTF">2022-12-23T15:22:26Z</dcterms:created>
  <dcterms:modified xsi:type="dcterms:W3CDTF">2022-12-23T16:17:01Z</dcterms:modified>
</cp:coreProperties>
</file>