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A971-8A43-4196-8CDC-95FE205B61A1}" type="datetimeFigureOut">
              <a:rPr lang="pl-PL" smtClean="0"/>
              <a:t>06.11.2022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B125-A250-489B-B27E-D8372A6CF3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A971-8A43-4196-8CDC-95FE205B61A1}" type="datetimeFigureOut">
              <a:rPr lang="pl-PL" smtClean="0"/>
              <a:t>06.11.2022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B125-A250-489B-B27E-D8372A6CF3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A971-8A43-4196-8CDC-95FE205B61A1}" type="datetimeFigureOut">
              <a:rPr lang="pl-PL" smtClean="0"/>
              <a:t>06.11.2022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B125-A250-489B-B27E-D8372A6CF3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A971-8A43-4196-8CDC-95FE205B61A1}" type="datetimeFigureOut">
              <a:rPr lang="pl-PL" smtClean="0"/>
              <a:t>06.11.2022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B125-A250-489B-B27E-D8372A6CF3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A971-8A43-4196-8CDC-95FE205B61A1}" type="datetimeFigureOut">
              <a:rPr lang="pl-PL" smtClean="0"/>
              <a:t>06.11.2022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B125-A250-489B-B27E-D8372A6CF3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A971-8A43-4196-8CDC-95FE205B61A1}" type="datetimeFigureOut">
              <a:rPr lang="pl-PL" smtClean="0"/>
              <a:t>06.11.2022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B125-A250-489B-B27E-D8372A6CF3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A971-8A43-4196-8CDC-95FE205B61A1}" type="datetimeFigureOut">
              <a:rPr lang="pl-PL" smtClean="0"/>
              <a:t>06.11.2022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B125-A250-489B-B27E-D8372A6CF3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A971-8A43-4196-8CDC-95FE205B61A1}" type="datetimeFigureOut">
              <a:rPr lang="pl-PL" smtClean="0"/>
              <a:t>06.11.2022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B125-A250-489B-B27E-D8372A6CF3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A971-8A43-4196-8CDC-95FE205B61A1}" type="datetimeFigureOut">
              <a:rPr lang="pl-PL" smtClean="0"/>
              <a:t>06.11.2022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B125-A250-489B-B27E-D8372A6CF3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A971-8A43-4196-8CDC-95FE205B61A1}" type="datetimeFigureOut">
              <a:rPr lang="pl-PL" smtClean="0"/>
              <a:t>06.11.2022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B125-A250-489B-B27E-D8372A6CF3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A971-8A43-4196-8CDC-95FE205B61A1}" type="datetimeFigureOut">
              <a:rPr lang="pl-PL" smtClean="0"/>
              <a:t>06.11.2022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B125-A250-489B-B27E-D8372A6CF30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EA971-8A43-4196-8CDC-95FE205B61A1}" type="datetimeFigureOut">
              <a:rPr lang="pl-PL" smtClean="0"/>
              <a:t>06.11.2022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0B125-A250-489B-B27E-D8372A6CF30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Ulubione cytaty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Klasa 1b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Bahnschrift Light Condensed" pitchFamily="34" charset="0"/>
              </a:rPr>
              <a:t>,,Życie jest tylko ciągiem fatalnych zbiegów i okoliczności, przypadków, reakcji i kontrreakcji,,</a:t>
            </a:r>
            <a:br>
              <a:rPr lang="pl-PL" dirty="0" smtClean="0">
                <a:latin typeface="Bahnschrift Light Condensed" pitchFamily="34" charset="0"/>
              </a:rPr>
            </a:br>
            <a:r>
              <a:rPr lang="pl-PL" dirty="0" smtClean="0">
                <a:latin typeface="Bahnschrift Light Condensed" pitchFamily="34" charset="0"/>
              </a:rPr>
              <a:t>Książka- ,,</a:t>
            </a:r>
            <a:r>
              <a:rPr lang="pl-PL" dirty="0" err="1" smtClean="0">
                <a:latin typeface="Bahnschrift Light Condensed" pitchFamily="34" charset="0"/>
              </a:rPr>
              <a:t>Mortalista</a:t>
            </a:r>
            <a:r>
              <a:rPr lang="pl-PL" dirty="0" smtClean="0">
                <a:latin typeface="Bahnschrift Light Condensed" pitchFamily="34" charset="0"/>
              </a:rPr>
              <a:t>,, Max </a:t>
            </a:r>
            <a:r>
              <a:rPr lang="pl-PL" dirty="0" err="1" smtClean="0">
                <a:latin typeface="Bahnschrift Light Condensed" pitchFamily="34" charset="0"/>
              </a:rPr>
              <a:t>Czornyj</a:t>
            </a:r>
            <a:endParaRPr lang="pl-PL" dirty="0">
              <a:latin typeface="Bahnschrift Light Condense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H="1">
            <a:off x="9572660" y="7072338"/>
            <a:ext cx="2714644" cy="571504"/>
          </a:xfrm>
        </p:spPr>
        <p:txBody>
          <a:bodyPr>
            <a:normAutofit lnSpcReduction="10000"/>
          </a:bodyPr>
          <a:lstStyle/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pl-PL" dirty="0">
                <a:latin typeface="Corbel Light" pitchFamily="34" charset="0"/>
              </a:rPr>
              <a:t>''Dla całego świata możesz być nikim, dla kogoś możesz być całym światem.'' (A. de </a:t>
            </a:r>
            <a:r>
              <a:rPr lang="pl-PL" dirty="0" err="1">
                <a:latin typeface="Corbel Light" pitchFamily="34" charset="0"/>
              </a:rPr>
              <a:t>Saint-Exupery</a:t>
            </a:r>
            <a:r>
              <a:rPr lang="pl-PL" dirty="0">
                <a:latin typeface="Corbel Light" pitchFamily="34" charset="0"/>
              </a:rPr>
              <a:t> ''Mały Książę</a:t>
            </a:r>
            <a:r>
              <a:rPr lang="pl-PL" dirty="0" smtClean="0">
                <a:latin typeface="Corbel Light" pitchFamily="34" charset="0"/>
              </a:rPr>
              <a:t>'')</a:t>
            </a:r>
            <a:r>
              <a:rPr lang="pl-PL" dirty="0">
                <a:latin typeface="Corbel Light" pitchFamily="34" charset="0"/>
              </a:rPr>
              <a:t/>
            </a:r>
            <a:br>
              <a:rPr lang="pl-PL" dirty="0">
                <a:latin typeface="Corbel Light" pitchFamily="34" charset="0"/>
              </a:rPr>
            </a:br>
            <a:endParaRPr lang="pl-PL" dirty="0">
              <a:latin typeface="Corbel Ligh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pl-PL" dirty="0">
                <a:latin typeface="Gabriola" pitchFamily="82" charset="0"/>
              </a:rPr>
              <a:t>''Tylko jedno może unicestwić marzenie – strach przed porażką.'' (P. </a:t>
            </a:r>
            <a:r>
              <a:rPr lang="pl-PL" dirty="0" err="1">
                <a:latin typeface="Gabriola" pitchFamily="82" charset="0"/>
              </a:rPr>
              <a:t>Coelho</a:t>
            </a:r>
            <a:r>
              <a:rPr lang="pl-PL" dirty="0">
                <a:latin typeface="Gabriola" pitchFamily="82" charset="0"/>
              </a:rPr>
              <a:t> ''Alchemik'')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pl-PL" smtClean="0">
                <a:latin typeface="NSimSun" pitchFamily="49" charset="-122"/>
                <a:ea typeface="NSimSun" pitchFamily="49" charset="-122"/>
              </a:rPr>
              <a:t>''Dopóki mogę iść o własnych siłach, pójdę tam, gdzie zechcę.'' (P. Coelho ''Jedenaście minut'').</a:t>
            </a:r>
            <a:br>
              <a:rPr lang="pl-PL" smtClean="0">
                <a:latin typeface="NSimSun" pitchFamily="49" charset="-122"/>
                <a:ea typeface="NSimSun" pitchFamily="49" charset="-122"/>
              </a:rPr>
            </a:br>
            <a:endParaRPr lang="pl-PL" dirty="0">
              <a:latin typeface="NSimSun" pitchFamily="49" charset="-122"/>
              <a:ea typeface="NSimSun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pl-PL" dirty="0"/>
              <a:t>''Dobrze widzi się tylko sercem. Najważniejsze jest niewidoczne dla oczu.'' – to jedna z najczęściej powtarzanych sentencji z ''Małego Księcia'' Antoine de </a:t>
            </a:r>
            <a:r>
              <a:rPr lang="pl-PL" dirty="0" err="1"/>
              <a:t>Saint-Exupery’ego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112</Words>
  <Application>Microsoft Office PowerPoint</Application>
  <PresentationFormat>Pokaz na ekranie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Ulubione cytaty </vt:lpstr>
      <vt:lpstr>,,Życie jest tylko ciągiem fatalnych zbiegów i okoliczności, przypadków, reakcji i kontrreakcji,, Książka- ,,Mortalista,, Max Czornyj</vt:lpstr>
      <vt:lpstr>''Dla całego świata możesz być nikim, dla kogoś możesz być całym światem.'' (A. de Saint-Exupery ''Mały Książę'') </vt:lpstr>
      <vt:lpstr>''Tylko jedno może unicestwić marzenie – strach przed porażką.'' (P. Coelho ''Alchemik'')</vt:lpstr>
      <vt:lpstr>''Dopóki mogę iść o własnych siłach, pójdę tam, gdzie zechcę.'' (P. Coelho ''Jedenaście minut''). </vt:lpstr>
      <vt:lpstr>''Dobrze widzi się tylko sercem. Najważniejsze jest niewidoczne dla oczu.'' – to jedna z najczęściej powtarzanych sentencji z ''Małego Księcia'' Antoine de Saint-Exupery’ego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Ulubione cytaty</dc:title>
  <dc:creator>Użytkownik systemu Windows</dc:creator>
  <cp:lastModifiedBy>Użytkownik systemu Windows</cp:lastModifiedBy>
  <cp:revision>4</cp:revision>
  <dcterms:created xsi:type="dcterms:W3CDTF">2022-11-06T15:30:40Z</dcterms:created>
  <dcterms:modified xsi:type="dcterms:W3CDTF">2022-11-06T15:51:43Z</dcterms:modified>
</cp:coreProperties>
</file>