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B1489B5-810D-45C0-85F3-8AB2A676C653}" type="datetimeFigureOut">
              <a:rPr lang="pl-PL" smtClean="0"/>
              <a:t>14.01.2025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4E57C62-1487-400D-8482-2036F4A2F41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Serie ,</a:t>
            </a:r>
            <a:r>
              <a:rPr lang="pl-PL" dirty="0" err="1" smtClean="0"/>
              <a:t>ktÓre</a:t>
            </a:r>
            <a:r>
              <a:rPr lang="pl-PL" dirty="0" smtClean="0"/>
              <a:t> warto </a:t>
            </a:r>
            <a:r>
              <a:rPr lang="pl-PL" dirty="0" err="1" smtClean="0"/>
              <a:t>przeczytaĆ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549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Zmierzch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Autor: Stephenie </a:t>
            </a:r>
            <a:r>
              <a:rPr lang="pl-PL" sz="2000" dirty="0" err="1" smtClean="0"/>
              <a:t>Mayer</a:t>
            </a:r>
            <a:endParaRPr lang="pl-PL" sz="2000" dirty="0" smtClean="0"/>
          </a:p>
          <a:p>
            <a:pPr marL="114300" indent="0">
              <a:buNone/>
            </a:pPr>
            <a:r>
              <a:rPr lang="pl-PL" sz="2000" dirty="0"/>
              <a:t>Zmierzch </a:t>
            </a:r>
            <a:r>
              <a:rPr lang="pl-PL" sz="2000" dirty="0" smtClean="0"/>
              <a:t>opowiada </a:t>
            </a:r>
            <a:r>
              <a:rPr lang="pl-PL" sz="2000" dirty="0"/>
              <a:t>historię 17-letniej </a:t>
            </a:r>
            <a:r>
              <a:rPr lang="pl-PL" sz="2000" dirty="0" err="1"/>
              <a:t>Belli</a:t>
            </a:r>
            <a:r>
              <a:rPr lang="pl-PL" sz="2000" dirty="0"/>
              <a:t> Swan </a:t>
            </a:r>
            <a:r>
              <a:rPr lang="pl-PL" sz="2000" dirty="0" smtClean="0"/>
              <a:t>, </a:t>
            </a:r>
            <a:r>
              <a:rPr lang="pl-PL" sz="2000" dirty="0"/>
              <a:t>która przeprowadza się do małego miasteczka </a:t>
            </a:r>
            <a:r>
              <a:rPr lang="pl-PL" sz="2000" dirty="0" err="1"/>
              <a:t>Forks</a:t>
            </a:r>
            <a:r>
              <a:rPr lang="pl-PL" sz="2000" dirty="0"/>
              <a:t> w stanie Waszyngton, aby zamieszkać ze swoim ojcem. Tu przyciągnęła uwagę Edwarda </a:t>
            </a:r>
            <a:r>
              <a:rPr lang="pl-PL" sz="2000" dirty="0" err="1"/>
              <a:t>Cullena</a:t>
            </a:r>
            <a:r>
              <a:rPr lang="pl-PL" sz="2000" dirty="0"/>
              <a:t> </a:t>
            </a:r>
            <a:r>
              <a:rPr lang="pl-PL" sz="2000" dirty="0" smtClean="0"/>
              <a:t>, </a:t>
            </a:r>
            <a:r>
              <a:rPr lang="pl-PL" sz="2000" dirty="0"/>
              <a:t>bladego, tajemniczego chłopaka. Dziewczyna odkrywa, że on i jego rodzina są wampirami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57" y="4465824"/>
            <a:ext cx="2159793" cy="239217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737" y="3717032"/>
            <a:ext cx="3028137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20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Kroniki diuny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Autor: Frank Herbert</a:t>
            </a:r>
          </a:p>
          <a:p>
            <a:pPr marL="114300" indent="0">
              <a:buNone/>
            </a:pPr>
            <a:r>
              <a:rPr lang="pl-PL" sz="2000" dirty="0" smtClean="0"/>
              <a:t>Kroniki </a:t>
            </a:r>
            <a:r>
              <a:rPr lang="pl-PL" sz="2000" dirty="0"/>
              <a:t>Diuny przenoszą nas do dalekiej przyszłości w odległy wszechświat, pełen niezgłębionych tajemnic, bogatych dynastii i walczących ze sobą rodów. To opowieść o potędze i polityce, miłości i zdradzie, a przede wszystkim o walkach o zasoby cennej przyprawy – melanżu na pustynnej </a:t>
            </a:r>
            <a:r>
              <a:rPr lang="pl-PL" sz="2000" dirty="0" smtClean="0"/>
              <a:t>planecie</a:t>
            </a:r>
            <a:r>
              <a:rPr lang="pl-PL" dirty="0" smtClean="0"/>
              <a:t>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21088"/>
            <a:ext cx="2658616" cy="265861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748238"/>
            <a:ext cx="3045859" cy="298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4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TRYLOGIA OKRUTEGO </a:t>
            </a:r>
            <a:r>
              <a:rPr lang="pl-PL" dirty="0" smtClean="0"/>
              <a:t>księżą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Autor: </a:t>
            </a:r>
            <a:r>
              <a:rPr lang="pl-PL" dirty="0" err="1" smtClean="0"/>
              <a:t>Holly</a:t>
            </a:r>
            <a:r>
              <a:rPr lang="pl-PL" dirty="0" smtClean="0"/>
              <a:t> Black</a:t>
            </a:r>
          </a:p>
          <a:p>
            <a:pPr marL="114300" indent="0">
              <a:buNone/>
            </a:pPr>
            <a:r>
              <a:rPr lang="pl-PL" sz="2000" dirty="0"/>
              <a:t> Powieść opowiada historię śmiertelniczki, 17-letniej </a:t>
            </a:r>
            <a:r>
              <a:rPr lang="pl-PL" sz="2000" dirty="0" err="1"/>
              <a:t>Jude</a:t>
            </a:r>
            <a:r>
              <a:rPr lang="pl-PL" sz="2000" dirty="0"/>
              <a:t> </a:t>
            </a:r>
            <a:r>
              <a:rPr lang="pl-PL" sz="2000" dirty="0" err="1"/>
              <a:t>Duarte</a:t>
            </a:r>
            <a:r>
              <a:rPr lang="pl-PL" sz="2000" dirty="0"/>
              <a:t>, która zostaje uwikłana w niebezpieczne spiski polityczne nieśmiertelnego królestwa </a:t>
            </a:r>
            <a:r>
              <a:rPr lang="pl-PL" sz="2000" dirty="0" err="1"/>
              <a:t>Faerie</a:t>
            </a:r>
            <a:r>
              <a:rPr lang="pl-PL" sz="2000" dirty="0"/>
              <a:t> </a:t>
            </a:r>
            <a:r>
              <a:rPr lang="pl-PL" sz="2000" dirty="0" smtClean="0"/>
              <a:t>.Oprócz samej </a:t>
            </a:r>
            <a:r>
              <a:rPr lang="pl-PL" sz="2000" dirty="0" err="1" smtClean="0"/>
              <a:t>trylogi</a:t>
            </a:r>
            <a:r>
              <a:rPr lang="pl-PL" sz="2000" dirty="0" smtClean="0"/>
              <a:t> są dodatkowe tomiki </a:t>
            </a:r>
            <a:r>
              <a:rPr lang="pl-PL" sz="2000" dirty="0" err="1" smtClean="0"/>
              <a:t>opowiadajacę</a:t>
            </a:r>
            <a:r>
              <a:rPr lang="pl-PL" sz="2000" dirty="0" smtClean="0"/>
              <a:t> o reszcie bohaterów.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498304"/>
            <a:ext cx="3359696" cy="335969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422405"/>
            <a:ext cx="1728192" cy="3298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7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Saga lodu i ognia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Autor:</a:t>
            </a:r>
            <a:r>
              <a:rPr lang="pl-PL" dirty="0"/>
              <a:t> George'a R.R. Martina</a:t>
            </a:r>
            <a:endParaRPr lang="pl-PL" dirty="0" smtClean="0"/>
          </a:p>
          <a:p>
            <a:r>
              <a:rPr lang="pl-PL" sz="2000" dirty="0"/>
              <a:t>Saga „Gra o tron”, znana również jako „Pieśń lodu i ognia</a:t>
            </a:r>
            <a:r>
              <a:rPr lang="pl-PL" sz="2000" dirty="0" smtClean="0"/>
              <a:t>”. </a:t>
            </a:r>
            <a:r>
              <a:rPr lang="pl-PL" sz="2000" dirty="0"/>
              <a:t>Książki opowiadają o rywalizujących rodzinach szlacheckich walczących o Żelazny Tron i panowanie nad krainą </a:t>
            </a:r>
            <a:r>
              <a:rPr lang="pl-PL" sz="2000" dirty="0" err="1"/>
              <a:t>Westeros</a:t>
            </a:r>
            <a:r>
              <a:rPr lang="pl-PL" sz="2000" dirty="0"/>
              <a:t>, składającą się z Siedmiu </a:t>
            </a:r>
            <a:r>
              <a:rPr lang="pl-PL" sz="2000" dirty="0" smtClean="0"/>
              <a:t>Królestw.</a:t>
            </a:r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908872"/>
            <a:ext cx="2000137" cy="284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22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Saga </a:t>
            </a:r>
            <a:r>
              <a:rPr lang="pl-PL" dirty="0" err="1" smtClean="0"/>
              <a:t>ksĘŻycowa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Autor: Meyer </a:t>
            </a:r>
            <a:r>
              <a:rPr lang="pl-PL" dirty="0" err="1" smtClean="0"/>
              <a:t>Marissa</a:t>
            </a:r>
            <a:endParaRPr lang="pl-PL" dirty="0" smtClean="0"/>
          </a:p>
          <a:p>
            <a:pPr marL="114300" indent="0">
              <a:buNone/>
            </a:pPr>
            <a:r>
              <a:rPr lang="pl-PL" sz="2000" dirty="0"/>
              <a:t>Na ulicach szaleje zaraza, która zbiera ogromne żniwo, a księżycowa królowa próbuje przejąć władze także na ziemi. Do swoich celów używa szantażu i wszystko wskazuje na to, że jej plan ma szansę się powieść. Nikt nie zdaje sobie sprawy, że los ziemi spoczywa w rękach jednej samotnej i zagubionej dziewczyny.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210" y="3817216"/>
            <a:ext cx="3800980" cy="304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306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BIBLIOGRAFIA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Google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1324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Prezentacja robiona przez Dagny Wesołowską, </a:t>
            </a:r>
            <a:r>
              <a:rPr lang="pl-PL" dirty="0" err="1" smtClean="0"/>
              <a:t>Martyne</a:t>
            </a:r>
            <a:r>
              <a:rPr lang="pl-PL" dirty="0" smtClean="0"/>
              <a:t> Górecką , Gabrysie Kruk oraz Amelię </a:t>
            </a:r>
            <a:r>
              <a:rPr lang="pl-PL" dirty="0" err="1" smtClean="0"/>
              <a:t>Tulikowską</a:t>
            </a:r>
            <a:endParaRPr lang="pl-PL" dirty="0" smtClean="0"/>
          </a:p>
          <a:p>
            <a:r>
              <a:rPr lang="pl-PL" smtClean="0"/>
              <a:t>Klasa 2b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1197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94</TotalTime>
  <Words>110</Words>
  <Application>Microsoft Office PowerPoint</Application>
  <PresentationFormat>Pokaz na ekranie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Apteka</vt:lpstr>
      <vt:lpstr>Serie ,ktÓre warto przeczytaĆ</vt:lpstr>
      <vt:lpstr>Zmierzch</vt:lpstr>
      <vt:lpstr>Kroniki diuny</vt:lpstr>
      <vt:lpstr>TRYLOGIA OKRUTEGO księżą</vt:lpstr>
      <vt:lpstr>Saga lodu i ognia</vt:lpstr>
      <vt:lpstr>Saga ksĘŻycowa</vt:lpstr>
      <vt:lpstr>BIBLIOGRAFIA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Dom</dc:creator>
  <cp:lastModifiedBy>Dom</cp:lastModifiedBy>
  <cp:revision>12</cp:revision>
  <dcterms:created xsi:type="dcterms:W3CDTF">2024-11-30T14:01:40Z</dcterms:created>
  <dcterms:modified xsi:type="dcterms:W3CDTF">2025-01-14T19:42:00Z</dcterms:modified>
</cp:coreProperties>
</file>